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652" r:id="rId5"/>
    <p:sldMasterId id="2147483654" r:id="rId6"/>
    <p:sldMasterId id="2147483650" r:id="rId7"/>
    <p:sldMasterId id="2147483656" r:id="rId8"/>
    <p:sldMasterId id="2147483658" r:id="rId9"/>
    <p:sldMasterId id="2147483660" r:id="rId10"/>
    <p:sldMasterId id="2147483662" r:id="rId11"/>
  </p:sldMasterIdLst>
  <p:notesMasterIdLst>
    <p:notesMasterId r:id="rId40"/>
  </p:notesMasterIdLst>
  <p:sldIdLst>
    <p:sldId id="257" r:id="rId12"/>
    <p:sldId id="260" r:id="rId13"/>
    <p:sldId id="287" r:id="rId14"/>
    <p:sldId id="288" r:id="rId15"/>
    <p:sldId id="290" r:id="rId16"/>
    <p:sldId id="289" r:id="rId17"/>
    <p:sldId id="291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293" r:id="rId35"/>
    <p:sldId id="309" r:id="rId36"/>
    <p:sldId id="262" r:id="rId37"/>
    <p:sldId id="268" r:id="rId38"/>
    <p:sldId id="31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D4B"/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C3317-D7EF-4C65-9280-71B288B6B957}" v="39" dt="2024-05-13T19:41:00.394"/>
    <p1510:client id="{447FB482-4BA6-442F-8E74-9717DA04CCED}" v="19" dt="2024-05-14T11:58:33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81926" autoAdjust="0"/>
  </p:normalViewPr>
  <p:slideViewPr>
    <p:cSldViewPr snapToGrid="0" snapToObjects="1">
      <p:cViewPr varScale="1">
        <p:scale>
          <a:sx n="79" d="100"/>
          <a:sy n="79" d="100"/>
        </p:scale>
        <p:origin x="139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microsoft.com/office/2015/10/relationships/revisionInfo" Target="revisionInfo.xml"/><Relationship Id="rId20" Type="http://schemas.openxmlformats.org/officeDocument/2006/relationships/slide" Target="slides/slide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es, Rachelle (rk3vm)" userId="d6d38df1-78f5-414f-81b8-8a9401b895dd" providerId="ADAL" clId="{05BC3317-D7EF-4C65-9280-71B288B6B957}"/>
    <pc:docChg chg="undo custSel addSld delSld modSld sldOrd">
      <pc:chgData name="Hermes, Rachelle (rk3vm)" userId="d6d38df1-78f5-414f-81b8-8a9401b895dd" providerId="ADAL" clId="{05BC3317-D7EF-4C65-9280-71B288B6B957}" dt="2024-05-13T19:41:01.588" v="6667" actId="478"/>
      <pc:docMkLst>
        <pc:docMk/>
      </pc:docMkLst>
      <pc:sldChg chg="modSp mod">
        <pc:chgData name="Hermes, Rachelle (rk3vm)" userId="d6d38df1-78f5-414f-81b8-8a9401b895dd" providerId="ADAL" clId="{05BC3317-D7EF-4C65-9280-71B288B6B957}" dt="2024-05-13T18:17:16.062" v="4219" actId="20577"/>
        <pc:sldMkLst>
          <pc:docMk/>
          <pc:sldMk cId="1119102841" sldId="257"/>
        </pc:sldMkLst>
        <pc:spChg chg="mod">
          <ac:chgData name="Hermes, Rachelle (rk3vm)" userId="d6d38df1-78f5-414f-81b8-8a9401b895dd" providerId="ADAL" clId="{05BC3317-D7EF-4C65-9280-71B288B6B957}" dt="2024-05-13T18:17:16.062" v="4219" actId="20577"/>
          <ac:spMkLst>
            <pc:docMk/>
            <pc:sldMk cId="1119102841" sldId="257"/>
            <ac:spMk id="8" creationId="{9BA5D100-79D3-454A-97B1-82B364209515}"/>
          </ac:spMkLst>
        </pc:spChg>
      </pc:sldChg>
      <pc:sldChg chg="del">
        <pc:chgData name="Hermes, Rachelle (rk3vm)" userId="d6d38df1-78f5-414f-81b8-8a9401b895dd" providerId="ADAL" clId="{05BC3317-D7EF-4C65-9280-71B288B6B957}" dt="2024-05-13T18:15:43.482" v="4146" actId="47"/>
        <pc:sldMkLst>
          <pc:docMk/>
          <pc:sldMk cId="1651438127" sldId="258"/>
        </pc:sldMkLst>
      </pc:sldChg>
      <pc:sldChg chg="del">
        <pc:chgData name="Hermes, Rachelle (rk3vm)" userId="d6d38df1-78f5-414f-81b8-8a9401b895dd" providerId="ADAL" clId="{05BC3317-D7EF-4C65-9280-71B288B6B957}" dt="2024-05-13T18:15:43.482" v="4146" actId="47"/>
        <pc:sldMkLst>
          <pc:docMk/>
          <pc:sldMk cId="1212993267" sldId="259"/>
        </pc:sldMkLst>
      </pc:sldChg>
      <pc:sldChg chg="modSp mod">
        <pc:chgData name="Hermes, Rachelle (rk3vm)" userId="d6d38df1-78f5-414f-81b8-8a9401b895dd" providerId="ADAL" clId="{05BC3317-D7EF-4C65-9280-71B288B6B957}" dt="2024-05-13T18:45:02.786" v="6117" actId="20577"/>
        <pc:sldMkLst>
          <pc:docMk/>
          <pc:sldMk cId="1951599080" sldId="260"/>
        </pc:sldMkLst>
        <pc:spChg chg="mod">
          <ac:chgData name="Hermes, Rachelle (rk3vm)" userId="d6d38df1-78f5-414f-81b8-8a9401b895dd" providerId="ADAL" clId="{05BC3317-D7EF-4C65-9280-71B288B6B957}" dt="2024-05-13T18:43:53.689" v="6067" actId="20577"/>
          <ac:spMkLst>
            <pc:docMk/>
            <pc:sldMk cId="1951599080" sldId="260"/>
            <ac:spMk id="2" creationId="{1D4A3114-03F2-D44D-9A6D-2F2A57DD03EC}"/>
          </ac:spMkLst>
        </pc:spChg>
        <pc:spChg chg="mod">
          <ac:chgData name="Hermes, Rachelle (rk3vm)" userId="d6d38df1-78f5-414f-81b8-8a9401b895dd" providerId="ADAL" clId="{05BC3317-D7EF-4C65-9280-71B288B6B957}" dt="2024-05-13T18:43:58.888" v="6069" actId="20577"/>
          <ac:spMkLst>
            <pc:docMk/>
            <pc:sldMk cId="1951599080" sldId="260"/>
            <ac:spMk id="3" creationId="{79D3E594-6EA6-9140-902F-6D4882E65179}"/>
          </ac:spMkLst>
        </pc:spChg>
        <pc:spChg chg="mod">
          <ac:chgData name="Hermes, Rachelle (rk3vm)" userId="d6d38df1-78f5-414f-81b8-8a9401b895dd" providerId="ADAL" clId="{05BC3317-D7EF-4C65-9280-71B288B6B957}" dt="2024-05-13T18:45:02.786" v="6117" actId="20577"/>
          <ac:spMkLst>
            <pc:docMk/>
            <pc:sldMk cId="1951599080" sldId="260"/>
            <ac:spMk id="6" creationId="{1A1FA9F0-BEBD-4E43-8BBF-9E040C00E3FE}"/>
          </ac:spMkLst>
        </pc:spChg>
        <pc:cxnChg chg="mod">
          <ac:chgData name="Hermes, Rachelle (rk3vm)" userId="d6d38df1-78f5-414f-81b8-8a9401b895dd" providerId="ADAL" clId="{05BC3317-D7EF-4C65-9280-71B288B6B957}" dt="2024-05-13T18:44:05.952" v="6079" actId="1036"/>
          <ac:cxnSpMkLst>
            <pc:docMk/>
            <pc:sldMk cId="1951599080" sldId="260"/>
            <ac:cxnSpMk id="4" creationId="{7BE9ED4F-5C9D-3C4A-B423-CF7E59871B5B}"/>
          </ac:cxnSpMkLst>
        </pc:cxnChg>
      </pc:sldChg>
      <pc:sldChg chg="modSp del mod ord">
        <pc:chgData name="Hermes, Rachelle (rk3vm)" userId="d6d38df1-78f5-414f-81b8-8a9401b895dd" providerId="ADAL" clId="{05BC3317-D7EF-4C65-9280-71B288B6B957}" dt="2024-05-13T17:55:38.032" v="3380" actId="2696"/>
        <pc:sldMkLst>
          <pc:docMk/>
          <pc:sldMk cId="2855779499" sldId="261"/>
        </pc:sldMkLst>
        <pc:spChg chg="mod">
          <ac:chgData name="Hermes, Rachelle (rk3vm)" userId="d6d38df1-78f5-414f-81b8-8a9401b895dd" providerId="ADAL" clId="{05BC3317-D7EF-4C65-9280-71B288B6B957}" dt="2024-05-08T16:13:17.868" v="3" actId="20577"/>
          <ac:spMkLst>
            <pc:docMk/>
            <pc:sldMk cId="2855779499" sldId="261"/>
            <ac:spMk id="2" creationId="{0B6998E2-52B7-9843-BDA7-97A46BD1E0A3}"/>
          </ac:spMkLst>
        </pc:spChg>
      </pc:sldChg>
      <pc:sldChg chg="modSp mod">
        <pc:chgData name="Hermes, Rachelle (rk3vm)" userId="d6d38df1-78f5-414f-81b8-8a9401b895dd" providerId="ADAL" clId="{05BC3317-D7EF-4C65-9280-71B288B6B957}" dt="2024-05-13T19:02:33.588" v="6148" actId="20577"/>
        <pc:sldMkLst>
          <pc:docMk/>
          <pc:sldMk cId="2700194034" sldId="262"/>
        </pc:sldMkLst>
        <pc:spChg chg="mod">
          <ac:chgData name="Hermes, Rachelle (rk3vm)" userId="d6d38df1-78f5-414f-81b8-8a9401b895dd" providerId="ADAL" clId="{05BC3317-D7EF-4C65-9280-71B288B6B957}" dt="2024-05-13T18:35:43.224" v="5512" actId="20577"/>
          <ac:spMkLst>
            <pc:docMk/>
            <pc:sldMk cId="2700194034" sldId="262"/>
            <ac:spMk id="2" creationId="{96E00432-75B6-C846-90C5-EF24C9E18D33}"/>
          </ac:spMkLst>
        </pc:spChg>
        <pc:spChg chg="mod">
          <ac:chgData name="Hermes, Rachelle (rk3vm)" userId="d6d38df1-78f5-414f-81b8-8a9401b895dd" providerId="ADAL" clId="{05BC3317-D7EF-4C65-9280-71B288B6B957}" dt="2024-05-13T18:35:57.967" v="5547" actId="20577"/>
          <ac:spMkLst>
            <pc:docMk/>
            <pc:sldMk cId="2700194034" sldId="262"/>
            <ac:spMk id="4" creationId="{37BAD663-7EED-D74F-B94B-8E009224C07C}"/>
          </ac:spMkLst>
        </pc:spChg>
        <pc:spChg chg="mod">
          <ac:chgData name="Hermes, Rachelle (rk3vm)" userId="d6d38df1-78f5-414f-81b8-8a9401b895dd" providerId="ADAL" clId="{05BC3317-D7EF-4C65-9280-71B288B6B957}" dt="2024-05-13T19:02:33.588" v="6148" actId="20577"/>
          <ac:spMkLst>
            <pc:docMk/>
            <pc:sldMk cId="2700194034" sldId="262"/>
            <ac:spMk id="5" creationId="{B502E97E-AB1A-664D-B96A-1CFCEC0D0435}"/>
          </ac:spMkLst>
        </pc:spChg>
      </pc:sldChg>
      <pc:sldChg chg="del">
        <pc:chgData name="Hermes, Rachelle (rk3vm)" userId="d6d38df1-78f5-414f-81b8-8a9401b895dd" providerId="ADAL" clId="{05BC3317-D7EF-4C65-9280-71B288B6B957}" dt="2024-05-13T16:57:08.888" v="976" actId="47"/>
        <pc:sldMkLst>
          <pc:docMk/>
          <pc:sldMk cId="2475495372" sldId="264"/>
        </pc:sldMkLst>
      </pc:sldChg>
      <pc:sldChg chg="del">
        <pc:chgData name="Hermes, Rachelle (rk3vm)" userId="d6d38df1-78f5-414f-81b8-8a9401b895dd" providerId="ADAL" clId="{05BC3317-D7EF-4C65-9280-71B288B6B957}" dt="2024-05-13T16:57:08.888" v="976" actId="47"/>
        <pc:sldMkLst>
          <pc:docMk/>
          <pc:sldMk cId="3192819784" sldId="265"/>
        </pc:sldMkLst>
      </pc:sldChg>
      <pc:sldChg chg="del">
        <pc:chgData name="Hermes, Rachelle (rk3vm)" userId="d6d38df1-78f5-414f-81b8-8a9401b895dd" providerId="ADAL" clId="{05BC3317-D7EF-4C65-9280-71B288B6B957}" dt="2024-05-13T16:57:08.888" v="976" actId="47"/>
        <pc:sldMkLst>
          <pc:docMk/>
          <pc:sldMk cId="3795981316" sldId="266"/>
        </pc:sldMkLst>
      </pc:sldChg>
      <pc:sldChg chg="del">
        <pc:chgData name="Hermes, Rachelle (rk3vm)" userId="d6d38df1-78f5-414f-81b8-8a9401b895dd" providerId="ADAL" clId="{05BC3317-D7EF-4C65-9280-71B288B6B957}" dt="2024-05-13T16:57:08.888" v="976" actId="47"/>
        <pc:sldMkLst>
          <pc:docMk/>
          <pc:sldMk cId="3593585271" sldId="267"/>
        </pc:sldMkLst>
      </pc:sldChg>
      <pc:sldChg chg="delSp modSp del mod">
        <pc:chgData name="Hermes, Rachelle (rk3vm)" userId="d6d38df1-78f5-414f-81b8-8a9401b895dd" providerId="ADAL" clId="{05BC3317-D7EF-4C65-9280-71B288B6B957}" dt="2024-05-13T16:52:05.346" v="626" actId="2696"/>
        <pc:sldMkLst>
          <pc:docMk/>
          <pc:sldMk cId="3013903778" sldId="270"/>
        </pc:sldMkLst>
        <pc:spChg chg="del mod">
          <ac:chgData name="Hermes, Rachelle (rk3vm)" userId="d6d38df1-78f5-414f-81b8-8a9401b895dd" providerId="ADAL" clId="{05BC3317-D7EF-4C65-9280-71B288B6B957}" dt="2024-05-13T16:46:49.328" v="581"/>
          <ac:spMkLst>
            <pc:docMk/>
            <pc:sldMk cId="3013903778" sldId="270"/>
            <ac:spMk id="3" creationId="{FBBFA025-56B2-1F42-9384-5FBC1D2F3750}"/>
          </ac:spMkLst>
        </pc:spChg>
        <pc:spChg chg="del mod">
          <ac:chgData name="Hermes, Rachelle (rk3vm)" userId="d6d38df1-78f5-414f-81b8-8a9401b895dd" providerId="ADAL" clId="{05BC3317-D7EF-4C65-9280-71B288B6B957}" dt="2024-05-13T16:47:12.027" v="586"/>
          <ac:spMkLst>
            <pc:docMk/>
            <pc:sldMk cId="3013903778" sldId="270"/>
            <ac:spMk id="5" creationId="{B5534FF9-E32C-C543-81C0-F4029C07FEA5}"/>
          </ac:spMkLst>
        </pc:spChg>
        <pc:picChg chg="del">
          <ac:chgData name="Hermes, Rachelle (rk3vm)" userId="d6d38df1-78f5-414f-81b8-8a9401b895dd" providerId="ADAL" clId="{05BC3317-D7EF-4C65-9280-71B288B6B957}" dt="2024-05-13T16:47:25.922" v="589" actId="21"/>
          <ac:picMkLst>
            <pc:docMk/>
            <pc:sldMk cId="3013903778" sldId="270"/>
            <ac:picMk id="7" creationId="{CC899138-7ADB-2D97-7DEF-079ABF6AD261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6:56:54.986" v="975" actId="2696"/>
        <pc:sldMkLst>
          <pc:docMk/>
          <pc:sldMk cId="1653929846" sldId="271"/>
        </pc:sldMkLst>
        <pc:spChg chg="del">
          <ac:chgData name="Hermes, Rachelle (rk3vm)" userId="d6d38df1-78f5-414f-81b8-8a9401b895dd" providerId="ADAL" clId="{05BC3317-D7EF-4C65-9280-71B288B6B957}" dt="2024-05-13T16:52:18.781" v="628" actId="21"/>
          <ac:spMkLst>
            <pc:docMk/>
            <pc:sldMk cId="1653929846" sldId="271"/>
            <ac:spMk id="10" creationId="{BF993285-04C0-5265-58E4-0203AE5DF8D0}"/>
          </ac:spMkLst>
        </pc:spChg>
        <pc:picChg chg="del">
          <ac:chgData name="Hermes, Rachelle (rk3vm)" userId="d6d38df1-78f5-414f-81b8-8a9401b895dd" providerId="ADAL" clId="{05BC3317-D7EF-4C65-9280-71B288B6B957}" dt="2024-05-13T16:52:18.781" v="628" actId="21"/>
          <ac:picMkLst>
            <pc:docMk/>
            <pc:sldMk cId="1653929846" sldId="271"/>
            <ac:picMk id="7" creationId="{42CD6787-5E5E-948F-1E32-E9A0E5193A34}"/>
          </ac:picMkLst>
        </pc:picChg>
        <pc:picChg chg="del">
          <ac:chgData name="Hermes, Rachelle (rk3vm)" userId="d6d38df1-78f5-414f-81b8-8a9401b895dd" providerId="ADAL" clId="{05BC3317-D7EF-4C65-9280-71B288B6B957}" dt="2024-05-13T16:52:18.781" v="628" actId="21"/>
          <ac:picMkLst>
            <pc:docMk/>
            <pc:sldMk cId="1653929846" sldId="271"/>
            <ac:picMk id="9" creationId="{C1169F5F-07A0-EDD0-07E7-D5B25006D46B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7:02:05.726" v="1376" actId="2696"/>
        <pc:sldMkLst>
          <pc:docMk/>
          <pc:sldMk cId="3865846097" sldId="272"/>
        </pc:sldMkLst>
        <pc:picChg chg="del">
          <ac:chgData name="Hermes, Rachelle (rk3vm)" userId="d6d38df1-78f5-414f-81b8-8a9401b895dd" providerId="ADAL" clId="{05BC3317-D7EF-4C65-9280-71B288B6B957}" dt="2024-05-13T16:58:24.964" v="1015" actId="21"/>
          <ac:picMkLst>
            <pc:docMk/>
            <pc:sldMk cId="3865846097" sldId="272"/>
            <ac:picMk id="7" creationId="{ECC4099C-DF53-1EA6-67B5-15E2AF72B873}"/>
          </ac:picMkLst>
        </pc:picChg>
        <pc:picChg chg="del">
          <ac:chgData name="Hermes, Rachelle (rk3vm)" userId="d6d38df1-78f5-414f-81b8-8a9401b895dd" providerId="ADAL" clId="{05BC3317-D7EF-4C65-9280-71B288B6B957}" dt="2024-05-13T16:58:24.964" v="1015" actId="21"/>
          <ac:picMkLst>
            <pc:docMk/>
            <pc:sldMk cId="3865846097" sldId="272"/>
            <ac:picMk id="9" creationId="{0EF84405-9BC1-A651-BA9D-F7A9FD49C856}"/>
          </ac:picMkLst>
        </pc:picChg>
      </pc:sldChg>
      <pc:sldChg chg="delSp modSp del mod">
        <pc:chgData name="Hermes, Rachelle (rk3vm)" userId="d6d38df1-78f5-414f-81b8-8a9401b895dd" providerId="ADAL" clId="{05BC3317-D7EF-4C65-9280-71B288B6B957}" dt="2024-05-13T17:05:25.776" v="1583" actId="2696"/>
        <pc:sldMkLst>
          <pc:docMk/>
          <pc:sldMk cId="690611279" sldId="273"/>
        </pc:sldMkLst>
        <pc:spChg chg="mod">
          <ac:chgData name="Hermes, Rachelle (rk3vm)" userId="d6d38df1-78f5-414f-81b8-8a9401b895dd" providerId="ADAL" clId="{05BC3317-D7EF-4C65-9280-71B288B6B957}" dt="2024-05-13T17:04:07.671" v="1576" actId="21"/>
          <ac:spMkLst>
            <pc:docMk/>
            <pc:sldMk cId="690611279" sldId="273"/>
            <ac:spMk id="5" creationId="{B5534FF9-E32C-C543-81C0-F4029C07FEA5}"/>
          </ac:spMkLst>
        </pc:spChg>
        <pc:picChg chg="del">
          <ac:chgData name="Hermes, Rachelle (rk3vm)" userId="d6d38df1-78f5-414f-81b8-8a9401b895dd" providerId="ADAL" clId="{05BC3317-D7EF-4C65-9280-71B288B6B957}" dt="2024-05-13T17:02:42.459" v="1392" actId="21"/>
          <ac:picMkLst>
            <pc:docMk/>
            <pc:sldMk cId="690611279" sldId="273"/>
            <ac:picMk id="7" creationId="{9B91D60C-907F-09E1-2784-959024FCEEC0}"/>
          </ac:picMkLst>
        </pc:picChg>
        <pc:picChg chg="del">
          <ac:chgData name="Hermes, Rachelle (rk3vm)" userId="d6d38df1-78f5-414f-81b8-8a9401b895dd" providerId="ADAL" clId="{05BC3317-D7EF-4C65-9280-71B288B6B957}" dt="2024-05-13T17:02:42.459" v="1392" actId="21"/>
          <ac:picMkLst>
            <pc:docMk/>
            <pc:sldMk cId="690611279" sldId="273"/>
            <ac:picMk id="9" creationId="{DEC4C497-25E9-6EC9-FC53-9CE5899D7348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7:13:56.679" v="2038" actId="47"/>
        <pc:sldMkLst>
          <pc:docMk/>
          <pc:sldMk cId="4119012739" sldId="274"/>
        </pc:sldMkLst>
        <pc:picChg chg="del">
          <ac:chgData name="Hermes, Rachelle (rk3vm)" userId="d6d38df1-78f5-414f-81b8-8a9401b895dd" providerId="ADAL" clId="{05BC3317-D7EF-4C65-9280-71B288B6B957}" dt="2024-05-13T17:05:47.407" v="1585" actId="21"/>
          <ac:picMkLst>
            <pc:docMk/>
            <pc:sldMk cId="4119012739" sldId="274"/>
            <ac:picMk id="7" creationId="{7E72A300-88B5-DC33-DA2C-518D27510C5A}"/>
          </ac:picMkLst>
        </pc:picChg>
        <pc:picChg chg="del">
          <ac:chgData name="Hermes, Rachelle (rk3vm)" userId="d6d38df1-78f5-414f-81b8-8a9401b895dd" providerId="ADAL" clId="{05BC3317-D7EF-4C65-9280-71B288B6B957}" dt="2024-05-13T17:05:47.407" v="1585" actId="21"/>
          <ac:picMkLst>
            <pc:docMk/>
            <pc:sldMk cId="4119012739" sldId="274"/>
            <ac:picMk id="9" creationId="{66D617A0-5101-D688-ECEE-48871D542A00}"/>
          </ac:picMkLst>
        </pc:picChg>
        <pc:picChg chg="del">
          <ac:chgData name="Hermes, Rachelle (rk3vm)" userId="d6d38df1-78f5-414f-81b8-8a9401b895dd" providerId="ADAL" clId="{05BC3317-D7EF-4C65-9280-71B288B6B957}" dt="2024-05-13T17:05:47.407" v="1585" actId="21"/>
          <ac:picMkLst>
            <pc:docMk/>
            <pc:sldMk cId="4119012739" sldId="274"/>
            <ac:picMk id="10" creationId="{DFC8EEDF-A24F-95E1-4C8D-EB6293062A8C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7:18:34.045" v="2369" actId="2696"/>
        <pc:sldMkLst>
          <pc:docMk/>
          <pc:sldMk cId="3830897702" sldId="275"/>
        </pc:sldMkLst>
        <pc:picChg chg="del">
          <ac:chgData name="Hermes, Rachelle (rk3vm)" userId="d6d38df1-78f5-414f-81b8-8a9401b895dd" providerId="ADAL" clId="{05BC3317-D7EF-4C65-9280-71B288B6B957}" dt="2024-05-13T17:14:05.846" v="2040" actId="21"/>
          <ac:picMkLst>
            <pc:docMk/>
            <pc:sldMk cId="3830897702" sldId="275"/>
            <ac:picMk id="7" creationId="{DAE5C497-90B3-EF70-7FAD-27CD3F797DB4}"/>
          </ac:picMkLst>
        </pc:picChg>
        <pc:picChg chg="del">
          <ac:chgData name="Hermes, Rachelle (rk3vm)" userId="d6d38df1-78f5-414f-81b8-8a9401b895dd" providerId="ADAL" clId="{05BC3317-D7EF-4C65-9280-71B288B6B957}" dt="2024-05-13T17:14:05.846" v="2040" actId="21"/>
          <ac:picMkLst>
            <pc:docMk/>
            <pc:sldMk cId="3830897702" sldId="275"/>
            <ac:picMk id="9" creationId="{CC618C63-3AFE-2923-5EBA-9287D14324B9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7:24:42.488" v="2870" actId="47"/>
        <pc:sldMkLst>
          <pc:docMk/>
          <pc:sldMk cId="2205335548" sldId="276"/>
        </pc:sldMkLst>
        <pc:picChg chg="del">
          <ac:chgData name="Hermes, Rachelle (rk3vm)" userId="d6d38df1-78f5-414f-81b8-8a9401b895dd" providerId="ADAL" clId="{05BC3317-D7EF-4C65-9280-71B288B6B957}" dt="2024-05-13T17:19:02.877" v="2389" actId="21"/>
          <ac:picMkLst>
            <pc:docMk/>
            <pc:sldMk cId="2205335548" sldId="276"/>
            <ac:picMk id="7" creationId="{7CF43D35-4FA7-25EE-3979-26A9792718A2}"/>
          </ac:picMkLst>
        </pc:picChg>
        <pc:picChg chg="del">
          <ac:chgData name="Hermes, Rachelle (rk3vm)" userId="d6d38df1-78f5-414f-81b8-8a9401b895dd" providerId="ADAL" clId="{05BC3317-D7EF-4C65-9280-71B288B6B957}" dt="2024-05-13T17:19:02.877" v="2389" actId="21"/>
          <ac:picMkLst>
            <pc:docMk/>
            <pc:sldMk cId="2205335548" sldId="276"/>
            <ac:picMk id="11" creationId="{C10A5F70-0539-ACBB-3F0E-CA6EC9734450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7:39:39.887" v="3061" actId="47"/>
        <pc:sldMkLst>
          <pc:docMk/>
          <pc:sldMk cId="3978892126" sldId="277"/>
        </pc:sldMkLst>
        <pc:picChg chg="del">
          <ac:chgData name="Hermes, Rachelle (rk3vm)" userId="d6d38df1-78f5-414f-81b8-8a9401b895dd" providerId="ADAL" clId="{05BC3317-D7EF-4C65-9280-71B288B6B957}" dt="2024-05-13T17:25:24.300" v="2926" actId="21"/>
          <ac:picMkLst>
            <pc:docMk/>
            <pc:sldMk cId="3978892126" sldId="277"/>
            <ac:picMk id="8" creationId="{642641E1-988B-E4A5-F138-BDC142FF8227}"/>
          </ac:picMkLst>
        </pc:picChg>
        <pc:picChg chg="del">
          <ac:chgData name="Hermes, Rachelle (rk3vm)" userId="d6d38df1-78f5-414f-81b8-8a9401b895dd" providerId="ADAL" clId="{05BC3317-D7EF-4C65-9280-71B288B6B957}" dt="2024-05-13T17:25:24.300" v="2926" actId="21"/>
          <ac:picMkLst>
            <pc:docMk/>
            <pc:sldMk cId="3978892126" sldId="277"/>
            <ac:picMk id="10" creationId="{17C4CA11-65FA-E366-1732-541BCECC8C21}"/>
          </ac:picMkLst>
        </pc:picChg>
        <pc:picChg chg="del">
          <ac:chgData name="Hermes, Rachelle (rk3vm)" userId="d6d38df1-78f5-414f-81b8-8a9401b895dd" providerId="ADAL" clId="{05BC3317-D7EF-4C65-9280-71B288B6B957}" dt="2024-05-13T17:25:24.300" v="2926" actId="21"/>
          <ac:picMkLst>
            <pc:docMk/>
            <pc:sldMk cId="3978892126" sldId="277"/>
            <ac:picMk id="12" creationId="{67104D78-A607-01EC-92E4-C6B8D4A8D846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7:51:01.580" v="3286" actId="2696"/>
        <pc:sldMkLst>
          <pc:docMk/>
          <pc:sldMk cId="3630256033" sldId="278"/>
        </pc:sldMkLst>
        <pc:picChg chg="del">
          <ac:chgData name="Hermes, Rachelle (rk3vm)" userId="d6d38df1-78f5-414f-81b8-8a9401b895dd" providerId="ADAL" clId="{05BC3317-D7EF-4C65-9280-71B288B6B957}" dt="2024-05-13T17:40:28.158" v="3142" actId="21"/>
          <ac:picMkLst>
            <pc:docMk/>
            <pc:sldMk cId="3630256033" sldId="278"/>
            <ac:picMk id="8" creationId="{49A4F132-957E-0E8E-FFB4-F4153D9D439E}"/>
          </ac:picMkLst>
        </pc:picChg>
        <pc:picChg chg="del">
          <ac:chgData name="Hermes, Rachelle (rk3vm)" userId="d6d38df1-78f5-414f-81b8-8a9401b895dd" providerId="ADAL" clId="{05BC3317-D7EF-4C65-9280-71B288B6B957}" dt="2024-05-13T17:40:28.158" v="3142" actId="21"/>
          <ac:picMkLst>
            <pc:docMk/>
            <pc:sldMk cId="3630256033" sldId="278"/>
            <ac:picMk id="10" creationId="{B5B8CDB2-F4EF-9C04-2933-651EF926396F}"/>
          </ac:picMkLst>
        </pc:picChg>
      </pc:sldChg>
      <pc:sldChg chg="addSp delSp modSp del mod">
        <pc:chgData name="Hermes, Rachelle (rk3vm)" userId="d6d38df1-78f5-414f-81b8-8a9401b895dd" providerId="ADAL" clId="{05BC3317-D7EF-4C65-9280-71B288B6B957}" dt="2024-05-13T18:02:03.872" v="3680" actId="2696"/>
        <pc:sldMkLst>
          <pc:docMk/>
          <pc:sldMk cId="1982232596" sldId="279"/>
        </pc:sldMkLst>
        <pc:picChg chg="add del mod">
          <ac:chgData name="Hermes, Rachelle (rk3vm)" userId="d6d38df1-78f5-414f-81b8-8a9401b895dd" providerId="ADAL" clId="{05BC3317-D7EF-4C65-9280-71B288B6B957}" dt="2024-05-13T17:56:59.627" v="3386" actId="21"/>
          <ac:picMkLst>
            <pc:docMk/>
            <pc:sldMk cId="1982232596" sldId="279"/>
            <ac:picMk id="7" creationId="{89989C1F-3892-890D-EF60-8EF360D3E22A}"/>
          </ac:picMkLst>
        </pc:picChg>
        <pc:picChg chg="del mod">
          <ac:chgData name="Hermes, Rachelle (rk3vm)" userId="d6d38df1-78f5-414f-81b8-8a9401b895dd" providerId="ADAL" clId="{05BC3317-D7EF-4C65-9280-71B288B6B957}" dt="2024-05-13T17:56:59.627" v="3386" actId="21"/>
          <ac:picMkLst>
            <pc:docMk/>
            <pc:sldMk cId="1982232596" sldId="279"/>
            <ac:picMk id="8" creationId="{5C29D664-D392-0F57-B0D7-13989603DFFF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8:20:19.976" v="4546" actId="2696"/>
        <pc:sldMkLst>
          <pc:docMk/>
          <pc:sldMk cId="153060573" sldId="280"/>
        </pc:sldMkLst>
        <pc:picChg chg="del">
          <ac:chgData name="Hermes, Rachelle (rk3vm)" userId="d6d38df1-78f5-414f-81b8-8a9401b895dd" providerId="ADAL" clId="{05BC3317-D7EF-4C65-9280-71B288B6B957}" dt="2024-05-13T18:18:05.422" v="4220" actId="21"/>
          <ac:picMkLst>
            <pc:docMk/>
            <pc:sldMk cId="153060573" sldId="280"/>
            <ac:picMk id="9" creationId="{E40F34C1-0826-4D31-BF77-2E66D1E90328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8:14:49.105" v="4139" actId="2696"/>
        <pc:sldMkLst>
          <pc:docMk/>
          <pc:sldMk cId="1738659834" sldId="281"/>
        </pc:sldMkLst>
        <pc:picChg chg="del">
          <ac:chgData name="Hermes, Rachelle (rk3vm)" userId="d6d38df1-78f5-414f-81b8-8a9401b895dd" providerId="ADAL" clId="{05BC3317-D7EF-4C65-9280-71B288B6B957}" dt="2024-05-13T18:06:02.843" v="3766" actId="21"/>
          <ac:picMkLst>
            <pc:docMk/>
            <pc:sldMk cId="1738659834" sldId="281"/>
            <ac:picMk id="7" creationId="{216240F2-0D78-22A1-E273-2ACCA8C80FF4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8:05:37.492" v="3764" actId="47"/>
        <pc:sldMkLst>
          <pc:docMk/>
          <pc:sldMk cId="2324964138" sldId="282"/>
        </pc:sldMkLst>
        <pc:picChg chg="del">
          <ac:chgData name="Hermes, Rachelle (rk3vm)" userId="d6d38df1-78f5-414f-81b8-8a9401b895dd" providerId="ADAL" clId="{05BC3317-D7EF-4C65-9280-71B288B6B957}" dt="2024-05-13T18:02:21.075" v="3682" actId="21"/>
          <ac:picMkLst>
            <pc:docMk/>
            <pc:sldMk cId="2324964138" sldId="282"/>
            <ac:picMk id="7" creationId="{DD8B2268-0496-4D07-36F8-F648CF8DAAA4}"/>
          </ac:picMkLst>
        </pc:picChg>
      </pc:sldChg>
      <pc:sldChg chg="addSp delSp modSp del mod">
        <pc:chgData name="Hermes, Rachelle (rk3vm)" userId="d6d38df1-78f5-414f-81b8-8a9401b895dd" providerId="ADAL" clId="{05BC3317-D7EF-4C65-9280-71B288B6B957}" dt="2024-05-13T18:25:11.423" v="5207" actId="47"/>
        <pc:sldMkLst>
          <pc:docMk/>
          <pc:sldMk cId="421372854" sldId="283"/>
        </pc:sldMkLst>
        <pc:picChg chg="add del mod">
          <ac:chgData name="Hermes, Rachelle (rk3vm)" userId="d6d38df1-78f5-414f-81b8-8a9401b895dd" providerId="ADAL" clId="{05BC3317-D7EF-4C65-9280-71B288B6B957}" dt="2024-05-13T18:22:29.410" v="4805" actId="21"/>
          <ac:picMkLst>
            <pc:docMk/>
            <pc:sldMk cId="421372854" sldId="283"/>
            <ac:picMk id="6" creationId="{902FC629-EB71-EE08-6BB2-50DDB5F9AB31}"/>
          </ac:picMkLst>
        </pc:picChg>
        <pc:picChg chg="del">
          <ac:chgData name="Hermes, Rachelle (rk3vm)" userId="d6d38df1-78f5-414f-81b8-8a9401b895dd" providerId="ADAL" clId="{05BC3317-D7EF-4C65-9280-71B288B6B957}" dt="2024-05-13T18:22:20.314" v="4802" actId="21"/>
          <ac:picMkLst>
            <pc:docMk/>
            <pc:sldMk cId="421372854" sldId="283"/>
            <ac:picMk id="7" creationId="{902FC629-EB71-EE08-6BB2-50DDB5F9AB31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8:22:17.533" v="4801" actId="47"/>
        <pc:sldMkLst>
          <pc:docMk/>
          <pc:sldMk cId="1112317100" sldId="284"/>
        </pc:sldMkLst>
        <pc:picChg chg="del">
          <ac:chgData name="Hermes, Rachelle (rk3vm)" userId="d6d38df1-78f5-414f-81b8-8a9401b895dd" providerId="ADAL" clId="{05BC3317-D7EF-4C65-9280-71B288B6B957}" dt="2024-05-13T18:20:25.838" v="4548" actId="21"/>
          <ac:picMkLst>
            <pc:docMk/>
            <pc:sldMk cId="1112317100" sldId="284"/>
            <ac:picMk id="7" creationId="{F7965E96-D734-EC67-BD3B-F1102605E3EC}"/>
          </ac:picMkLst>
        </pc:picChg>
      </pc:sldChg>
      <pc:sldChg chg="delSp del mod">
        <pc:chgData name="Hermes, Rachelle (rk3vm)" userId="d6d38df1-78f5-414f-81b8-8a9401b895dd" providerId="ADAL" clId="{05BC3317-D7EF-4C65-9280-71B288B6B957}" dt="2024-05-13T18:35:20.174" v="5500" actId="2696"/>
        <pc:sldMkLst>
          <pc:docMk/>
          <pc:sldMk cId="4029717998" sldId="285"/>
        </pc:sldMkLst>
        <pc:picChg chg="del">
          <ac:chgData name="Hermes, Rachelle (rk3vm)" userId="d6d38df1-78f5-414f-81b8-8a9401b895dd" providerId="ADAL" clId="{05BC3317-D7EF-4C65-9280-71B288B6B957}" dt="2024-05-13T18:25:18.531" v="5209" actId="21"/>
          <ac:picMkLst>
            <pc:docMk/>
            <pc:sldMk cId="4029717998" sldId="285"/>
            <ac:picMk id="7" creationId="{B8FE5EBB-BB84-4493-32CF-D2933BB6C352}"/>
          </ac:picMkLst>
        </pc:picChg>
      </pc:sldChg>
      <pc:sldChg chg="del ord">
        <pc:chgData name="Hermes, Rachelle (rk3vm)" userId="d6d38df1-78f5-414f-81b8-8a9401b895dd" providerId="ADAL" clId="{05BC3317-D7EF-4C65-9280-71B288B6B957}" dt="2024-05-13T18:15:12.947" v="4145" actId="2696"/>
        <pc:sldMkLst>
          <pc:docMk/>
          <pc:sldMk cId="415369403" sldId="286"/>
        </pc:sldMkLst>
      </pc:sldChg>
      <pc:sldChg chg="addSp modSp mod">
        <pc:chgData name="Hermes, Rachelle (rk3vm)" userId="d6d38df1-78f5-414f-81b8-8a9401b895dd" providerId="ADAL" clId="{05BC3317-D7EF-4C65-9280-71B288B6B957}" dt="2024-05-13T16:58:00.721" v="1011" actId="404"/>
        <pc:sldMkLst>
          <pc:docMk/>
          <pc:sldMk cId="2092703880" sldId="287"/>
        </pc:sldMkLst>
        <pc:spChg chg="mod">
          <ac:chgData name="Hermes, Rachelle (rk3vm)" userId="d6d38df1-78f5-414f-81b8-8a9401b895dd" providerId="ADAL" clId="{05BC3317-D7EF-4C65-9280-71B288B6B957}" dt="2024-05-13T16:58:00.721" v="1011" actId="404"/>
          <ac:spMkLst>
            <pc:docMk/>
            <pc:sldMk cId="2092703880" sldId="287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6:35:42.130" v="102" actId="20577"/>
          <ac:spMkLst>
            <pc:docMk/>
            <pc:sldMk cId="2092703880" sldId="287"/>
            <ac:spMk id="3" creationId="{FBBFA025-56B2-1F42-9384-5FBC1D2F3750}"/>
          </ac:spMkLst>
        </pc:spChg>
        <pc:spChg chg="mod">
          <ac:chgData name="Hermes, Rachelle (rk3vm)" userId="d6d38df1-78f5-414f-81b8-8a9401b895dd" providerId="ADAL" clId="{05BC3317-D7EF-4C65-9280-71B288B6B957}" dt="2024-05-13T16:33:09.946" v="75" actId="255"/>
          <ac:spMkLst>
            <pc:docMk/>
            <pc:sldMk cId="2092703880" sldId="287"/>
            <ac:spMk id="5" creationId="{B5534FF9-E32C-C543-81C0-F4029C07FEA5}"/>
          </ac:spMkLst>
        </pc:spChg>
        <pc:picChg chg="mod">
          <ac:chgData name="Hermes, Rachelle (rk3vm)" userId="d6d38df1-78f5-414f-81b8-8a9401b895dd" providerId="ADAL" clId="{05BC3317-D7EF-4C65-9280-71B288B6B957}" dt="2024-05-13T16:29:30.765" v="11" actId="1076"/>
          <ac:picMkLst>
            <pc:docMk/>
            <pc:sldMk cId="2092703880" sldId="287"/>
            <ac:picMk id="7" creationId="{65698F4C-6C79-104B-C53C-F7A65BF2E177}"/>
          </ac:picMkLst>
        </pc:picChg>
        <pc:picChg chg="add mod">
          <ac:chgData name="Hermes, Rachelle (rk3vm)" userId="d6d38df1-78f5-414f-81b8-8a9401b895dd" providerId="ADAL" clId="{05BC3317-D7EF-4C65-9280-71B288B6B957}" dt="2024-05-13T16:31:40.885" v="20" actId="1076"/>
          <ac:picMkLst>
            <pc:docMk/>
            <pc:sldMk cId="2092703880" sldId="287"/>
            <ac:picMk id="8" creationId="{71AD1AA5-B858-54F8-E0A2-8B5AB4C5DD75}"/>
          </ac:picMkLst>
        </pc:picChg>
        <pc:picChg chg="mod">
          <ac:chgData name="Hermes, Rachelle (rk3vm)" userId="d6d38df1-78f5-414f-81b8-8a9401b895dd" providerId="ADAL" clId="{05BC3317-D7EF-4C65-9280-71B288B6B957}" dt="2024-05-13T16:29:36.672" v="13" actId="14100"/>
          <ac:picMkLst>
            <pc:docMk/>
            <pc:sldMk cId="2092703880" sldId="287"/>
            <ac:picMk id="9" creationId="{90AC0B62-7E65-3157-C65F-453EBD10352E}"/>
          </ac:picMkLst>
        </pc:picChg>
      </pc:sldChg>
      <pc:sldChg chg="addSp delSp modSp mod">
        <pc:chgData name="Hermes, Rachelle (rk3vm)" userId="d6d38df1-78f5-414f-81b8-8a9401b895dd" providerId="ADAL" clId="{05BC3317-D7EF-4C65-9280-71B288B6B957}" dt="2024-05-13T16:38:52.258" v="256" actId="1076"/>
        <pc:sldMkLst>
          <pc:docMk/>
          <pc:sldMk cId="4170274761" sldId="288"/>
        </pc:sldMkLst>
        <pc:spChg chg="mod">
          <ac:chgData name="Hermes, Rachelle (rk3vm)" userId="d6d38df1-78f5-414f-81b8-8a9401b895dd" providerId="ADAL" clId="{05BC3317-D7EF-4C65-9280-71B288B6B957}" dt="2024-05-13T16:36:51.153" v="244" actId="20577"/>
          <ac:spMkLst>
            <pc:docMk/>
            <pc:sldMk cId="4170274761" sldId="288"/>
            <ac:spMk id="3" creationId="{FBBFA025-56B2-1F42-9384-5FBC1D2F3750}"/>
          </ac:spMkLst>
        </pc:spChg>
        <pc:spChg chg="mod">
          <ac:chgData name="Hermes, Rachelle (rk3vm)" userId="d6d38df1-78f5-414f-81b8-8a9401b895dd" providerId="ADAL" clId="{05BC3317-D7EF-4C65-9280-71B288B6B957}" dt="2024-05-13T16:34:59.821" v="86" actId="14100"/>
          <ac:spMkLst>
            <pc:docMk/>
            <pc:sldMk cId="4170274761" sldId="288"/>
            <ac:spMk id="5" creationId="{B5534FF9-E32C-C543-81C0-F4029C07FEA5}"/>
          </ac:spMkLst>
        </pc:spChg>
        <pc:spChg chg="add del mod">
          <ac:chgData name="Hermes, Rachelle (rk3vm)" userId="d6d38df1-78f5-414f-81b8-8a9401b895dd" providerId="ADAL" clId="{05BC3317-D7EF-4C65-9280-71B288B6B957}" dt="2024-05-13T16:35:03.753" v="87" actId="478"/>
          <ac:spMkLst>
            <pc:docMk/>
            <pc:sldMk cId="4170274761" sldId="288"/>
            <ac:spMk id="9" creationId="{790077EE-1317-FD3C-8C6A-3FFDBD44CB28}"/>
          </ac:spMkLst>
        </pc:spChg>
        <pc:picChg chg="add mod">
          <ac:chgData name="Hermes, Rachelle (rk3vm)" userId="d6d38df1-78f5-414f-81b8-8a9401b895dd" providerId="ADAL" clId="{05BC3317-D7EF-4C65-9280-71B288B6B957}" dt="2024-05-13T16:34:33.642" v="82" actId="14100"/>
          <ac:picMkLst>
            <pc:docMk/>
            <pc:sldMk cId="4170274761" sldId="288"/>
            <ac:picMk id="7" creationId="{B927756C-E019-574C-10E8-1EDBC012D416}"/>
          </ac:picMkLst>
        </pc:picChg>
        <pc:picChg chg="add del">
          <ac:chgData name="Hermes, Rachelle (rk3vm)" userId="d6d38df1-78f5-414f-81b8-8a9401b895dd" providerId="ADAL" clId="{05BC3317-D7EF-4C65-9280-71B288B6B957}" dt="2024-05-13T16:38:51.781" v="255" actId="478"/>
          <ac:picMkLst>
            <pc:docMk/>
            <pc:sldMk cId="4170274761" sldId="288"/>
            <ac:picMk id="8" creationId="{240AD821-9448-9C28-5049-115C3823FCE6}"/>
          </ac:picMkLst>
        </pc:picChg>
        <pc:picChg chg="add del mod">
          <ac:chgData name="Hermes, Rachelle (rk3vm)" userId="d6d38df1-78f5-414f-81b8-8a9401b895dd" providerId="ADAL" clId="{05BC3317-D7EF-4C65-9280-71B288B6B957}" dt="2024-05-13T16:38:51.781" v="255" actId="478"/>
          <ac:picMkLst>
            <pc:docMk/>
            <pc:sldMk cId="4170274761" sldId="288"/>
            <ac:picMk id="10" creationId="{1DD8BA23-8BE3-A20C-03B1-C3FDAB55DEED}"/>
          </ac:picMkLst>
        </pc:picChg>
        <pc:picChg chg="add del mod">
          <ac:chgData name="Hermes, Rachelle (rk3vm)" userId="d6d38df1-78f5-414f-81b8-8a9401b895dd" providerId="ADAL" clId="{05BC3317-D7EF-4C65-9280-71B288B6B957}" dt="2024-05-13T16:34:36.703" v="83" actId="478"/>
          <ac:picMkLst>
            <pc:docMk/>
            <pc:sldMk cId="4170274761" sldId="288"/>
            <ac:picMk id="11" creationId="{C5D4253A-82B9-391E-A96A-1FEE7A23ED8B}"/>
          </ac:picMkLst>
        </pc:picChg>
        <pc:picChg chg="add mod">
          <ac:chgData name="Hermes, Rachelle (rk3vm)" userId="d6d38df1-78f5-414f-81b8-8a9401b895dd" providerId="ADAL" clId="{05BC3317-D7EF-4C65-9280-71B288B6B957}" dt="2024-05-13T16:38:52.258" v="256" actId="1076"/>
          <ac:picMkLst>
            <pc:docMk/>
            <pc:sldMk cId="4170274761" sldId="288"/>
            <ac:picMk id="12" creationId="{36C8D772-D734-99B8-9E66-84BF7645F5D1}"/>
          </ac:picMkLst>
        </pc:picChg>
        <pc:picChg chg="add mod">
          <ac:chgData name="Hermes, Rachelle (rk3vm)" userId="d6d38df1-78f5-414f-81b8-8a9401b895dd" providerId="ADAL" clId="{05BC3317-D7EF-4C65-9280-71B288B6B957}" dt="2024-05-13T16:38:52.258" v="256" actId="1076"/>
          <ac:picMkLst>
            <pc:docMk/>
            <pc:sldMk cId="4170274761" sldId="288"/>
            <ac:picMk id="13" creationId="{B78A8C16-B7A2-2388-247E-7A71FDA1F396}"/>
          </ac:picMkLst>
        </pc:picChg>
      </pc:sldChg>
      <pc:sldChg chg="addSp delSp modSp mod">
        <pc:chgData name="Hermes, Rachelle (rk3vm)" userId="d6d38df1-78f5-414f-81b8-8a9401b895dd" providerId="ADAL" clId="{05BC3317-D7EF-4C65-9280-71B288B6B957}" dt="2024-05-13T16:58:09.476" v="1013" actId="404"/>
        <pc:sldMkLst>
          <pc:docMk/>
          <pc:sldMk cId="2771592187" sldId="289"/>
        </pc:sldMkLst>
        <pc:spChg chg="mod">
          <ac:chgData name="Hermes, Rachelle (rk3vm)" userId="d6d38df1-78f5-414f-81b8-8a9401b895dd" providerId="ADAL" clId="{05BC3317-D7EF-4C65-9280-71B288B6B957}" dt="2024-05-13T16:58:09.476" v="1013" actId="404"/>
          <ac:spMkLst>
            <pc:docMk/>
            <pc:sldMk cId="2771592187" sldId="289"/>
            <ac:spMk id="2" creationId="{0B6998E2-52B7-9843-BDA7-97A46BD1E0A3}"/>
          </ac:spMkLst>
        </pc:spChg>
        <pc:spChg chg="del">
          <ac:chgData name="Hermes, Rachelle (rk3vm)" userId="d6d38df1-78f5-414f-81b8-8a9401b895dd" providerId="ADAL" clId="{05BC3317-D7EF-4C65-9280-71B288B6B957}" dt="2024-05-13T16:39:23.457" v="261" actId="21"/>
          <ac:spMkLst>
            <pc:docMk/>
            <pc:sldMk cId="2771592187" sldId="289"/>
            <ac:spMk id="3" creationId="{FBBFA025-56B2-1F42-9384-5FBC1D2F3750}"/>
          </ac:spMkLst>
        </pc:spChg>
        <pc:spChg chg="del">
          <ac:chgData name="Hermes, Rachelle (rk3vm)" userId="d6d38df1-78f5-414f-81b8-8a9401b895dd" providerId="ADAL" clId="{05BC3317-D7EF-4C65-9280-71B288B6B957}" dt="2024-05-13T16:39:23.457" v="261" actId="21"/>
          <ac:spMkLst>
            <pc:docMk/>
            <pc:sldMk cId="2771592187" sldId="289"/>
            <ac:spMk id="5" creationId="{B5534FF9-E32C-C543-81C0-F4029C07FEA5}"/>
          </ac:spMkLst>
        </pc:spChg>
        <pc:spChg chg="add mod">
          <ac:chgData name="Hermes, Rachelle (rk3vm)" userId="d6d38df1-78f5-414f-81b8-8a9401b895dd" providerId="ADAL" clId="{05BC3317-D7EF-4C65-9280-71B288B6B957}" dt="2024-05-13T16:51:49.139" v="625" actId="20577"/>
          <ac:spMkLst>
            <pc:docMk/>
            <pc:sldMk cId="2771592187" sldId="289"/>
            <ac:spMk id="6" creationId="{0D102CAD-56E5-8AAB-A9AC-C96ADB789DE1}"/>
          </ac:spMkLst>
        </pc:spChg>
        <pc:spChg chg="add mod">
          <ac:chgData name="Hermes, Rachelle (rk3vm)" userId="d6d38df1-78f5-414f-81b8-8a9401b895dd" providerId="ADAL" clId="{05BC3317-D7EF-4C65-9280-71B288B6B957}" dt="2024-05-13T16:47:16.528" v="588"/>
          <ac:spMkLst>
            <pc:docMk/>
            <pc:sldMk cId="2771592187" sldId="289"/>
            <ac:spMk id="8" creationId="{6FF08921-F3A7-59CE-F17B-306BC4073985}"/>
          </ac:spMkLst>
        </pc:spChg>
        <pc:spChg chg="add del mod ord">
          <ac:chgData name="Hermes, Rachelle (rk3vm)" userId="d6d38df1-78f5-414f-81b8-8a9401b895dd" providerId="ADAL" clId="{05BC3317-D7EF-4C65-9280-71B288B6B957}" dt="2024-05-13T16:50:01.914" v="597" actId="478"/>
          <ac:spMkLst>
            <pc:docMk/>
            <pc:sldMk cId="2771592187" sldId="289"/>
            <ac:spMk id="11" creationId="{68AE386D-3AB5-2F1B-F3FA-2FB4CE8AF1ED}"/>
          </ac:spMkLst>
        </pc:spChg>
        <pc:spChg chg="add mod">
          <ac:chgData name="Hermes, Rachelle (rk3vm)" userId="d6d38df1-78f5-414f-81b8-8a9401b895dd" providerId="ADAL" clId="{05BC3317-D7EF-4C65-9280-71B288B6B957}" dt="2024-05-13T16:51:01.578" v="602" actId="1582"/>
          <ac:spMkLst>
            <pc:docMk/>
            <pc:sldMk cId="2771592187" sldId="289"/>
            <ac:spMk id="15" creationId="{13CFCAAA-6BCA-C04A-515F-B8FFEFA252F0}"/>
          </ac:spMkLst>
        </pc:spChg>
        <pc:spChg chg="add mod">
          <ac:chgData name="Hermes, Rachelle (rk3vm)" userId="d6d38df1-78f5-414f-81b8-8a9401b895dd" providerId="ADAL" clId="{05BC3317-D7EF-4C65-9280-71B288B6B957}" dt="2024-05-13T16:51:29.102" v="606" actId="1582"/>
          <ac:spMkLst>
            <pc:docMk/>
            <pc:sldMk cId="2771592187" sldId="289"/>
            <ac:spMk id="16" creationId="{F721F840-5107-3306-0825-499039F7A27E}"/>
          </ac:spMkLst>
        </pc:spChg>
        <pc:picChg chg="del">
          <ac:chgData name="Hermes, Rachelle (rk3vm)" userId="d6d38df1-78f5-414f-81b8-8a9401b895dd" providerId="ADAL" clId="{05BC3317-D7EF-4C65-9280-71B288B6B957}" dt="2024-05-13T16:38:03.511" v="247" actId="21"/>
          <ac:picMkLst>
            <pc:docMk/>
            <pc:sldMk cId="2771592187" sldId="289"/>
            <ac:picMk id="7" creationId="{36C8D772-D734-99B8-9E66-84BF7645F5D1}"/>
          </ac:picMkLst>
        </pc:picChg>
        <pc:picChg chg="add del mod">
          <ac:chgData name="Hermes, Rachelle (rk3vm)" userId="d6d38df1-78f5-414f-81b8-8a9401b895dd" providerId="ADAL" clId="{05BC3317-D7EF-4C65-9280-71B288B6B957}" dt="2024-05-13T16:46:15.799" v="550" actId="478"/>
          <ac:picMkLst>
            <pc:docMk/>
            <pc:sldMk cId="2771592187" sldId="289"/>
            <ac:picMk id="9" creationId="{E72EA67D-B3FE-FDCB-3A39-8620C289D033}"/>
          </ac:picMkLst>
        </pc:picChg>
        <pc:picChg chg="del">
          <ac:chgData name="Hermes, Rachelle (rk3vm)" userId="d6d38df1-78f5-414f-81b8-8a9401b895dd" providerId="ADAL" clId="{05BC3317-D7EF-4C65-9280-71B288B6B957}" dt="2024-05-13T16:38:03.511" v="247" actId="21"/>
          <ac:picMkLst>
            <pc:docMk/>
            <pc:sldMk cId="2771592187" sldId="289"/>
            <ac:picMk id="10" creationId="{B78A8C16-B7A2-2388-247E-7A71FDA1F396}"/>
          </ac:picMkLst>
        </pc:picChg>
        <pc:picChg chg="add mod">
          <ac:chgData name="Hermes, Rachelle (rk3vm)" userId="d6d38df1-78f5-414f-81b8-8a9401b895dd" providerId="ADAL" clId="{05BC3317-D7EF-4C65-9280-71B288B6B957}" dt="2024-05-13T16:50:31.207" v="598" actId="14100"/>
          <ac:picMkLst>
            <pc:docMk/>
            <pc:sldMk cId="2771592187" sldId="289"/>
            <ac:picMk id="12" creationId="{CC899138-7ADB-2D97-7DEF-079ABF6AD261}"/>
          </ac:picMkLst>
        </pc:picChg>
        <pc:picChg chg="add mod ord">
          <ac:chgData name="Hermes, Rachelle (rk3vm)" userId="d6d38df1-78f5-414f-81b8-8a9401b895dd" providerId="ADAL" clId="{05BC3317-D7EF-4C65-9280-71B288B6B957}" dt="2024-05-13T16:49:59.019" v="595" actId="167"/>
          <ac:picMkLst>
            <pc:docMk/>
            <pc:sldMk cId="2771592187" sldId="289"/>
            <ac:picMk id="14" creationId="{D8834F5E-0235-4C92-05F2-3BFE3B727E70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6:58:05.179" v="1012" actId="404"/>
        <pc:sldMkLst>
          <pc:docMk/>
          <pc:sldMk cId="2902170257" sldId="290"/>
        </pc:sldMkLst>
        <pc:spChg chg="mod">
          <ac:chgData name="Hermes, Rachelle (rk3vm)" userId="d6d38df1-78f5-414f-81b8-8a9401b895dd" providerId="ADAL" clId="{05BC3317-D7EF-4C65-9280-71B288B6B957}" dt="2024-05-13T16:58:05.179" v="1012" actId="404"/>
          <ac:spMkLst>
            <pc:docMk/>
            <pc:sldMk cId="2902170257" sldId="290"/>
            <ac:spMk id="2" creationId="{0B6998E2-52B7-9843-BDA7-97A46BD1E0A3}"/>
          </ac:spMkLst>
        </pc:spChg>
        <pc:spChg chg="del mod">
          <ac:chgData name="Hermes, Rachelle (rk3vm)" userId="d6d38df1-78f5-414f-81b8-8a9401b895dd" providerId="ADAL" clId="{05BC3317-D7EF-4C65-9280-71B288B6B957}" dt="2024-05-13T16:39:48.447" v="281" actId="478"/>
          <ac:spMkLst>
            <pc:docMk/>
            <pc:sldMk cId="2902170257" sldId="290"/>
            <ac:spMk id="3" creationId="{FBBFA025-56B2-1F42-9384-5FBC1D2F3750}"/>
          </ac:spMkLst>
        </pc:spChg>
        <pc:spChg chg="del mod">
          <ac:chgData name="Hermes, Rachelle (rk3vm)" userId="d6d38df1-78f5-414f-81b8-8a9401b895dd" providerId="ADAL" clId="{05BC3317-D7EF-4C65-9280-71B288B6B957}" dt="2024-05-13T16:40:33.929" v="287" actId="478"/>
          <ac:spMkLst>
            <pc:docMk/>
            <pc:sldMk cId="2902170257" sldId="290"/>
            <ac:spMk id="5" creationId="{B5534FF9-E32C-C543-81C0-F4029C07FEA5}"/>
          </ac:spMkLst>
        </pc:spChg>
        <pc:spChg chg="add mod">
          <ac:chgData name="Hermes, Rachelle (rk3vm)" userId="d6d38df1-78f5-414f-81b8-8a9401b895dd" providerId="ADAL" clId="{05BC3317-D7EF-4C65-9280-71B288B6B957}" dt="2024-05-13T16:43:24.787" v="403" actId="20577"/>
          <ac:spMkLst>
            <pc:docMk/>
            <pc:sldMk cId="2902170257" sldId="290"/>
            <ac:spMk id="11" creationId="{FBBFA025-56B2-1F42-9384-5FBC1D2F3750}"/>
          </ac:spMkLst>
        </pc:spChg>
        <pc:spChg chg="add mod">
          <ac:chgData name="Hermes, Rachelle (rk3vm)" userId="d6d38df1-78f5-414f-81b8-8a9401b895dd" providerId="ADAL" clId="{05BC3317-D7EF-4C65-9280-71B288B6B957}" dt="2024-05-13T16:43:34.343" v="415" actId="20577"/>
          <ac:spMkLst>
            <pc:docMk/>
            <pc:sldMk cId="2902170257" sldId="290"/>
            <ac:spMk id="12" creationId="{B5534FF9-E32C-C543-81C0-F4029C07FEA5}"/>
          </ac:spMkLst>
        </pc:spChg>
        <pc:picChg chg="add mod">
          <ac:chgData name="Hermes, Rachelle (rk3vm)" userId="d6d38df1-78f5-414f-81b8-8a9401b895dd" providerId="ADAL" clId="{05BC3317-D7EF-4C65-9280-71B288B6B957}" dt="2024-05-13T16:39:06.658" v="259" actId="1076"/>
          <ac:picMkLst>
            <pc:docMk/>
            <pc:sldMk cId="2902170257" sldId="290"/>
            <ac:picMk id="6" creationId="{3E78D4C5-D7F2-3F6E-6E6A-808369B7692F}"/>
          </ac:picMkLst>
        </pc:picChg>
        <pc:picChg chg="del">
          <ac:chgData name="Hermes, Rachelle (rk3vm)" userId="d6d38df1-78f5-414f-81b8-8a9401b895dd" providerId="ADAL" clId="{05BC3317-D7EF-4C65-9280-71B288B6B957}" dt="2024-05-13T16:44:53.481" v="420" actId="478"/>
          <ac:picMkLst>
            <pc:docMk/>
            <pc:sldMk cId="2902170257" sldId="290"/>
            <ac:picMk id="7" creationId="{B927756C-E019-574C-10E8-1EDBC012D416}"/>
          </ac:picMkLst>
        </pc:picChg>
        <pc:picChg chg="del">
          <ac:chgData name="Hermes, Rachelle (rk3vm)" userId="d6d38df1-78f5-414f-81b8-8a9401b895dd" providerId="ADAL" clId="{05BC3317-D7EF-4C65-9280-71B288B6B957}" dt="2024-05-13T16:39:01.222" v="257" actId="478"/>
          <ac:picMkLst>
            <pc:docMk/>
            <pc:sldMk cId="2902170257" sldId="290"/>
            <ac:picMk id="8" creationId="{240AD821-9448-9C28-5049-115C3823FCE6}"/>
          </ac:picMkLst>
        </pc:picChg>
        <pc:picChg chg="add mod">
          <ac:chgData name="Hermes, Rachelle (rk3vm)" userId="d6d38df1-78f5-414f-81b8-8a9401b895dd" providerId="ADAL" clId="{05BC3317-D7EF-4C65-9280-71B288B6B957}" dt="2024-05-13T16:39:10.506" v="260" actId="1076"/>
          <ac:picMkLst>
            <pc:docMk/>
            <pc:sldMk cId="2902170257" sldId="290"/>
            <ac:picMk id="9" creationId="{21398782-F93B-077C-AE6A-5664B0578E9C}"/>
          </ac:picMkLst>
        </pc:picChg>
        <pc:picChg chg="del">
          <ac:chgData name="Hermes, Rachelle (rk3vm)" userId="d6d38df1-78f5-414f-81b8-8a9401b895dd" providerId="ADAL" clId="{05BC3317-D7EF-4C65-9280-71B288B6B957}" dt="2024-05-13T16:39:01.222" v="257" actId="478"/>
          <ac:picMkLst>
            <pc:docMk/>
            <pc:sldMk cId="2902170257" sldId="290"/>
            <ac:picMk id="10" creationId="{1DD8BA23-8BE3-A20C-03B1-C3FDAB55DEED}"/>
          </ac:picMkLst>
        </pc:picChg>
        <pc:picChg chg="add mod">
          <ac:chgData name="Hermes, Rachelle (rk3vm)" userId="d6d38df1-78f5-414f-81b8-8a9401b895dd" providerId="ADAL" clId="{05BC3317-D7EF-4C65-9280-71B288B6B957}" dt="2024-05-13T16:44:50.553" v="419" actId="1076"/>
          <ac:picMkLst>
            <pc:docMk/>
            <pc:sldMk cId="2902170257" sldId="290"/>
            <ac:picMk id="14" creationId="{D402792E-C1D4-7780-CF2A-CBC4F3E199A0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6:56:40.906" v="974" actId="20577"/>
        <pc:sldMkLst>
          <pc:docMk/>
          <pc:sldMk cId="2262408028" sldId="291"/>
        </pc:sldMkLst>
        <pc:spChg chg="mod">
          <ac:chgData name="Hermes, Rachelle (rk3vm)" userId="d6d38df1-78f5-414f-81b8-8a9401b895dd" providerId="ADAL" clId="{05BC3317-D7EF-4C65-9280-71B288B6B957}" dt="2024-05-13T16:53:38.377" v="661" actId="404"/>
          <ac:spMkLst>
            <pc:docMk/>
            <pc:sldMk cId="2262408028" sldId="291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6:54:28.334" v="767" actId="20577"/>
          <ac:spMkLst>
            <pc:docMk/>
            <pc:sldMk cId="2262408028" sldId="291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6:56:40.906" v="974" actId="20577"/>
          <ac:spMkLst>
            <pc:docMk/>
            <pc:sldMk cId="2262408028" sldId="291"/>
            <ac:spMk id="8" creationId="{6FF08921-F3A7-59CE-F17B-306BC4073985}"/>
          </ac:spMkLst>
        </pc:spChg>
        <pc:spChg chg="add mod">
          <ac:chgData name="Hermes, Rachelle (rk3vm)" userId="d6d38df1-78f5-414f-81b8-8a9401b895dd" providerId="ADAL" clId="{05BC3317-D7EF-4C65-9280-71B288B6B957}" dt="2024-05-13T16:52:45.611" v="631" actId="164"/>
          <ac:spMkLst>
            <pc:docMk/>
            <pc:sldMk cId="2262408028" sldId="291"/>
            <ac:spMk id="10" creationId="{BF993285-04C0-5265-58E4-0203AE5DF8D0}"/>
          </ac:spMkLst>
        </pc:spChg>
        <pc:spChg chg="del">
          <ac:chgData name="Hermes, Rachelle (rk3vm)" userId="d6d38df1-78f5-414f-81b8-8a9401b895dd" providerId="ADAL" clId="{05BC3317-D7EF-4C65-9280-71B288B6B957}" dt="2024-05-13T16:53:02.586" v="634" actId="478"/>
          <ac:spMkLst>
            <pc:docMk/>
            <pc:sldMk cId="2262408028" sldId="291"/>
            <ac:spMk id="11" creationId="{68AE386D-3AB5-2F1B-F3FA-2FB4CE8AF1ED}"/>
          </ac:spMkLst>
        </pc:spChg>
        <pc:grpChg chg="add mod">
          <ac:chgData name="Hermes, Rachelle (rk3vm)" userId="d6d38df1-78f5-414f-81b8-8a9401b895dd" providerId="ADAL" clId="{05BC3317-D7EF-4C65-9280-71B288B6B957}" dt="2024-05-13T16:52:59.429" v="633" actId="14100"/>
          <ac:grpSpMkLst>
            <pc:docMk/>
            <pc:sldMk cId="2262408028" sldId="291"/>
            <ac:grpSpMk id="3" creationId="{19C87CA5-E32D-2AD5-6D72-14BC8422929D}"/>
          </ac:grpSpMkLst>
        </pc:grpChg>
        <pc:picChg chg="add mod">
          <ac:chgData name="Hermes, Rachelle (rk3vm)" userId="d6d38df1-78f5-414f-81b8-8a9401b895dd" providerId="ADAL" clId="{05BC3317-D7EF-4C65-9280-71B288B6B957}" dt="2024-05-13T16:52:26.492" v="630" actId="1076"/>
          <ac:picMkLst>
            <pc:docMk/>
            <pc:sldMk cId="2262408028" sldId="291"/>
            <ac:picMk id="7" creationId="{42CD6787-5E5E-948F-1E32-E9A0E5193A34}"/>
          </ac:picMkLst>
        </pc:picChg>
        <pc:picChg chg="add mod">
          <ac:chgData name="Hermes, Rachelle (rk3vm)" userId="d6d38df1-78f5-414f-81b8-8a9401b895dd" providerId="ADAL" clId="{05BC3317-D7EF-4C65-9280-71B288B6B957}" dt="2024-05-13T16:52:45.611" v="631" actId="164"/>
          <ac:picMkLst>
            <pc:docMk/>
            <pc:sldMk cId="2262408028" sldId="291"/>
            <ac:picMk id="9" creationId="{C1169F5F-07A0-EDD0-07E7-D5B25006D46B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7:01:58.312" v="1375" actId="478"/>
        <pc:sldMkLst>
          <pc:docMk/>
          <pc:sldMk cId="3165033150" sldId="292"/>
        </pc:sldMkLst>
        <pc:spChg chg="mod">
          <ac:chgData name="Hermes, Rachelle (rk3vm)" userId="d6d38df1-78f5-414f-81b8-8a9401b895dd" providerId="ADAL" clId="{05BC3317-D7EF-4C65-9280-71B288B6B957}" dt="2024-05-13T16:58:19.613" v="1014" actId="404"/>
          <ac:spMkLst>
            <pc:docMk/>
            <pc:sldMk cId="3165033150" sldId="292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6:59:59.260" v="1185" actId="20577"/>
          <ac:spMkLst>
            <pc:docMk/>
            <pc:sldMk cId="3165033150" sldId="292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01:05.073" v="1370" actId="20577"/>
          <ac:spMkLst>
            <pc:docMk/>
            <pc:sldMk cId="3165033150" sldId="292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7:01:58.312" v="1375" actId="478"/>
          <ac:spMkLst>
            <pc:docMk/>
            <pc:sldMk cId="3165033150" sldId="292"/>
            <ac:spMk id="11" creationId="{68AE386D-3AB5-2F1B-F3FA-2FB4CE8AF1ED}"/>
          </ac:spMkLst>
        </pc:spChg>
        <pc:picChg chg="add mod ord">
          <ac:chgData name="Hermes, Rachelle (rk3vm)" userId="d6d38df1-78f5-414f-81b8-8a9401b895dd" providerId="ADAL" clId="{05BC3317-D7EF-4C65-9280-71B288B6B957}" dt="2024-05-13T17:01:56.947" v="1374" actId="167"/>
          <ac:picMkLst>
            <pc:docMk/>
            <pc:sldMk cId="3165033150" sldId="292"/>
            <ac:picMk id="5" creationId="{9D8388F0-A887-4C82-7BBA-16BB84A43FDF}"/>
          </ac:picMkLst>
        </pc:picChg>
        <pc:picChg chg="add mod">
          <ac:chgData name="Hermes, Rachelle (rk3vm)" userId="d6d38df1-78f5-414f-81b8-8a9401b895dd" providerId="ADAL" clId="{05BC3317-D7EF-4C65-9280-71B288B6B957}" dt="2024-05-13T16:58:37.625" v="1019" actId="1076"/>
          <ac:picMkLst>
            <pc:docMk/>
            <pc:sldMk cId="3165033150" sldId="292"/>
            <ac:picMk id="7" creationId="{ECC4099C-DF53-1EA6-67B5-15E2AF72B873}"/>
          </ac:picMkLst>
        </pc:picChg>
        <pc:picChg chg="add mod">
          <ac:chgData name="Hermes, Rachelle (rk3vm)" userId="d6d38df1-78f5-414f-81b8-8a9401b895dd" providerId="ADAL" clId="{05BC3317-D7EF-4C65-9280-71B288B6B957}" dt="2024-05-13T16:58:35.738" v="1018" actId="1076"/>
          <ac:picMkLst>
            <pc:docMk/>
            <pc:sldMk cId="3165033150" sldId="292"/>
            <ac:picMk id="9" creationId="{0EF84405-9BC1-A651-BA9D-F7A9FD49C856}"/>
          </ac:picMkLst>
        </pc:picChg>
      </pc:sldChg>
      <pc:sldChg chg="addSp delSp modSp add mod ord">
        <pc:chgData name="Hermes, Rachelle (rk3vm)" userId="d6d38df1-78f5-414f-81b8-8a9401b895dd" providerId="ADAL" clId="{05BC3317-D7EF-4C65-9280-71B288B6B957}" dt="2024-05-13T19:39:47.795" v="6535" actId="478"/>
        <pc:sldMkLst>
          <pc:docMk/>
          <pc:sldMk cId="3078226194" sldId="293"/>
        </pc:sldMkLst>
        <pc:spChg chg="mod">
          <ac:chgData name="Hermes, Rachelle (rk3vm)" userId="d6d38df1-78f5-414f-81b8-8a9401b895dd" providerId="ADAL" clId="{05BC3317-D7EF-4C65-9280-71B288B6B957}" dt="2024-05-13T19:38:14.769" v="6347" actId="20577"/>
          <ac:spMkLst>
            <pc:docMk/>
            <pc:sldMk cId="3078226194" sldId="293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9:39:03.750" v="6409" actId="20577"/>
          <ac:spMkLst>
            <pc:docMk/>
            <pc:sldMk cId="3078226194" sldId="293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9:39:29.298" v="6530" actId="20577"/>
          <ac:spMkLst>
            <pc:docMk/>
            <pc:sldMk cId="3078226194" sldId="293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9:39:47.795" v="6535" actId="478"/>
          <ac:spMkLst>
            <pc:docMk/>
            <pc:sldMk cId="3078226194" sldId="293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9:39:45.628" v="6534" actId="167"/>
          <ac:picMkLst>
            <pc:docMk/>
            <pc:sldMk cId="3078226194" sldId="293"/>
            <ac:picMk id="2050" creationId="{9A62B436-0984-C06A-0BCB-E6AB3DEC4E39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7:05:16.882" v="1582" actId="478"/>
        <pc:sldMkLst>
          <pc:docMk/>
          <pc:sldMk cId="2292139650" sldId="294"/>
        </pc:sldMkLst>
        <pc:spChg chg="mod">
          <ac:chgData name="Hermes, Rachelle (rk3vm)" userId="d6d38df1-78f5-414f-81b8-8a9401b895dd" providerId="ADAL" clId="{05BC3317-D7EF-4C65-9280-71B288B6B957}" dt="2024-05-13T17:02:36.823" v="1391" actId="20577"/>
          <ac:spMkLst>
            <pc:docMk/>
            <pc:sldMk cId="2292139650" sldId="294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03:52.199" v="1574" actId="20577"/>
          <ac:spMkLst>
            <pc:docMk/>
            <pc:sldMk cId="2292139650" sldId="294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04:12.843" v="1577"/>
          <ac:spMkLst>
            <pc:docMk/>
            <pc:sldMk cId="2292139650" sldId="294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7:05:16.882" v="1582" actId="478"/>
          <ac:spMkLst>
            <pc:docMk/>
            <pc:sldMk cId="2292139650" sldId="294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7:05:13.736" v="1581" actId="1076"/>
          <ac:picMkLst>
            <pc:docMk/>
            <pc:sldMk cId="2292139650" sldId="294"/>
            <ac:picMk id="5" creationId="{6083C28A-2FA3-B97F-9D75-EBD7627F87AD}"/>
          </ac:picMkLst>
        </pc:picChg>
        <pc:picChg chg="add mod">
          <ac:chgData name="Hermes, Rachelle (rk3vm)" userId="d6d38df1-78f5-414f-81b8-8a9401b895dd" providerId="ADAL" clId="{05BC3317-D7EF-4C65-9280-71B288B6B957}" dt="2024-05-13T17:02:53.875" v="1396" actId="1076"/>
          <ac:picMkLst>
            <pc:docMk/>
            <pc:sldMk cId="2292139650" sldId="294"/>
            <ac:picMk id="7" creationId="{9B91D60C-907F-09E1-2784-959024FCEEC0}"/>
          </ac:picMkLst>
        </pc:picChg>
        <pc:picChg chg="add mod">
          <ac:chgData name="Hermes, Rachelle (rk3vm)" userId="d6d38df1-78f5-414f-81b8-8a9401b895dd" providerId="ADAL" clId="{05BC3317-D7EF-4C65-9280-71B288B6B957}" dt="2024-05-13T17:02:55.431" v="1397" actId="1076"/>
          <ac:picMkLst>
            <pc:docMk/>
            <pc:sldMk cId="2292139650" sldId="294"/>
            <ac:picMk id="9" creationId="{DEC4C497-25E9-6EC9-FC53-9CE5899D7348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7:12:38.179" v="2037" actId="20577"/>
        <pc:sldMkLst>
          <pc:docMk/>
          <pc:sldMk cId="3253218608" sldId="295"/>
        </pc:sldMkLst>
        <pc:spChg chg="mod">
          <ac:chgData name="Hermes, Rachelle (rk3vm)" userId="d6d38df1-78f5-414f-81b8-8a9401b895dd" providerId="ADAL" clId="{05BC3317-D7EF-4C65-9280-71B288B6B957}" dt="2024-05-13T17:06:54.655" v="1720" actId="20577"/>
          <ac:spMkLst>
            <pc:docMk/>
            <pc:sldMk cId="3253218608" sldId="295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09:49.302" v="1795" actId="20577"/>
          <ac:spMkLst>
            <pc:docMk/>
            <pc:sldMk cId="3253218608" sldId="295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12:38.179" v="2037" actId="20577"/>
          <ac:spMkLst>
            <pc:docMk/>
            <pc:sldMk cId="3253218608" sldId="295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7:08:58.023" v="1725" actId="478"/>
          <ac:spMkLst>
            <pc:docMk/>
            <pc:sldMk cId="3253218608" sldId="295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7:08:55.331" v="1724" actId="14100"/>
          <ac:picMkLst>
            <pc:docMk/>
            <pc:sldMk cId="3253218608" sldId="295"/>
            <ac:picMk id="5" creationId="{A78DB7BE-367D-3600-1438-3D1B9C9F838A}"/>
          </ac:picMkLst>
        </pc:picChg>
        <pc:picChg chg="add mod">
          <ac:chgData name="Hermes, Rachelle (rk3vm)" userId="d6d38df1-78f5-414f-81b8-8a9401b895dd" providerId="ADAL" clId="{05BC3317-D7EF-4C65-9280-71B288B6B957}" dt="2024-05-13T17:06:05.424" v="1591" actId="14100"/>
          <ac:picMkLst>
            <pc:docMk/>
            <pc:sldMk cId="3253218608" sldId="295"/>
            <ac:picMk id="7" creationId="{7E72A300-88B5-DC33-DA2C-518D27510C5A}"/>
          </ac:picMkLst>
        </pc:picChg>
        <pc:picChg chg="add mod">
          <ac:chgData name="Hermes, Rachelle (rk3vm)" userId="d6d38df1-78f5-414f-81b8-8a9401b895dd" providerId="ADAL" clId="{05BC3317-D7EF-4C65-9280-71B288B6B957}" dt="2024-05-13T17:05:57.431" v="1588" actId="1076"/>
          <ac:picMkLst>
            <pc:docMk/>
            <pc:sldMk cId="3253218608" sldId="295"/>
            <ac:picMk id="9" creationId="{66D617A0-5101-D688-ECEE-48871D542A00}"/>
          </ac:picMkLst>
        </pc:picChg>
        <pc:picChg chg="add mod">
          <ac:chgData name="Hermes, Rachelle (rk3vm)" userId="d6d38df1-78f5-414f-81b8-8a9401b895dd" providerId="ADAL" clId="{05BC3317-D7EF-4C65-9280-71B288B6B957}" dt="2024-05-13T17:06:01.393" v="1589" actId="1076"/>
          <ac:picMkLst>
            <pc:docMk/>
            <pc:sldMk cId="3253218608" sldId="295"/>
            <ac:picMk id="10" creationId="{DFC8EEDF-A24F-95E1-4C8D-EB6293062A8C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7:18:11.704" v="2368" actId="478"/>
        <pc:sldMkLst>
          <pc:docMk/>
          <pc:sldMk cId="889203946" sldId="296"/>
        </pc:sldMkLst>
        <pc:spChg chg="mod">
          <ac:chgData name="Hermes, Rachelle (rk3vm)" userId="d6d38df1-78f5-414f-81b8-8a9401b895dd" providerId="ADAL" clId="{05BC3317-D7EF-4C65-9280-71B288B6B957}" dt="2024-05-13T17:14:42.383" v="2070" actId="20577"/>
          <ac:spMkLst>
            <pc:docMk/>
            <pc:sldMk cId="889203946" sldId="296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15:29.661" v="2174" actId="20577"/>
          <ac:spMkLst>
            <pc:docMk/>
            <pc:sldMk cId="889203946" sldId="296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16:42.420" v="2363" actId="20577"/>
          <ac:spMkLst>
            <pc:docMk/>
            <pc:sldMk cId="889203946" sldId="296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7:18:11.704" v="2368" actId="478"/>
          <ac:spMkLst>
            <pc:docMk/>
            <pc:sldMk cId="889203946" sldId="296"/>
            <ac:spMk id="11" creationId="{68AE386D-3AB5-2F1B-F3FA-2FB4CE8AF1ED}"/>
          </ac:spMkLst>
        </pc:spChg>
        <pc:picChg chg="add mod ord">
          <ac:chgData name="Hermes, Rachelle (rk3vm)" userId="d6d38df1-78f5-414f-81b8-8a9401b895dd" providerId="ADAL" clId="{05BC3317-D7EF-4C65-9280-71B288B6B957}" dt="2024-05-13T17:18:10.470" v="2367" actId="167"/>
          <ac:picMkLst>
            <pc:docMk/>
            <pc:sldMk cId="889203946" sldId="296"/>
            <ac:picMk id="5" creationId="{6910E120-D183-64B9-0B9D-40938E18F64F}"/>
          </ac:picMkLst>
        </pc:picChg>
        <pc:picChg chg="add mod">
          <ac:chgData name="Hermes, Rachelle (rk3vm)" userId="d6d38df1-78f5-414f-81b8-8a9401b895dd" providerId="ADAL" clId="{05BC3317-D7EF-4C65-9280-71B288B6B957}" dt="2024-05-13T17:14:17.732" v="2045" actId="14100"/>
          <ac:picMkLst>
            <pc:docMk/>
            <pc:sldMk cId="889203946" sldId="296"/>
            <ac:picMk id="7" creationId="{DAE5C497-90B3-EF70-7FAD-27CD3F797DB4}"/>
          </ac:picMkLst>
        </pc:picChg>
        <pc:picChg chg="add mod">
          <ac:chgData name="Hermes, Rachelle (rk3vm)" userId="d6d38df1-78f5-414f-81b8-8a9401b895dd" providerId="ADAL" clId="{05BC3317-D7EF-4C65-9280-71B288B6B957}" dt="2024-05-13T17:14:14.293" v="2043" actId="1076"/>
          <ac:picMkLst>
            <pc:docMk/>
            <pc:sldMk cId="889203946" sldId="296"/>
            <ac:picMk id="9" creationId="{CC618C63-3AFE-2923-5EBA-9287D14324B9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7:24:33.591" v="2869" actId="478"/>
        <pc:sldMkLst>
          <pc:docMk/>
          <pc:sldMk cId="3980749160" sldId="297"/>
        </pc:sldMkLst>
        <pc:spChg chg="mod">
          <ac:chgData name="Hermes, Rachelle (rk3vm)" userId="d6d38df1-78f5-414f-81b8-8a9401b895dd" providerId="ADAL" clId="{05BC3317-D7EF-4C65-9280-71B288B6B957}" dt="2024-05-13T17:18:58.417" v="2388" actId="20577"/>
          <ac:spMkLst>
            <pc:docMk/>
            <pc:sldMk cId="3980749160" sldId="297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22:34.559" v="2690" actId="20577"/>
          <ac:spMkLst>
            <pc:docMk/>
            <pc:sldMk cId="3980749160" sldId="297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23:52.259" v="2864" actId="20577"/>
          <ac:spMkLst>
            <pc:docMk/>
            <pc:sldMk cId="3980749160" sldId="297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7:24:33.591" v="2869" actId="478"/>
          <ac:spMkLst>
            <pc:docMk/>
            <pc:sldMk cId="3980749160" sldId="297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7:19:08.164" v="2391" actId="1076"/>
          <ac:picMkLst>
            <pc:docMk/>
            <pc:sldMk cId="3980749160" sldId="297"/>
            <ac:picMk id="3" creationId="{C10A5F70-0539-ACBB-3F0E-CA6EC9734450}"/>
          </ac:picMkLst>
        </pc:picChg>
        <pc:picChg chg="add mod">
          <ac:chgData name="Hermes, Rachelle (rk3vm)" userId="d6d38df1-78f5-414f-81b8-8a9401b895dd" providerId="ADAL" clId="{05BC3317-D7EF-4C65-9280-71B288B6B957}" dt="2024-05-13T17:19:12.105" v="2393" actId="14100"/>
          <ac:picMkLst>
            <pc:docMk/>
            <pc:sldMk cId="3980749160" sldId="297"/>
            <ac:picMk id="7" creationId="{7CF43D35-4FA7-25EE-3979-26A9792718A2}"/>
          </ac:picMkLst>
        </pc:picChg>
        <pc:picChg chg="add mod">
          <ac:chgData name="Hermes, Rachelle (rk3vm)" userId="d6d38df1-78f5-414f-81b8-8a9401b895dd" providerId="ADAL" clId="{05BC3317-D7EF-4C65-9280-71B288B6B957}" dt="2024-05-13T17:22:17.776" v="2636" actId="1076"/>
          <ac:picMkLst>
            <pc:docMk/>
            <pc:sldMk cId="3980749160" sldId="297"/>
            <ac:picMk id="9" creationId="{3B965820-35B3-A220-08F7-DCD835B05F75}"/>
          </ac:picMkLst>
        </pc:picChg>
        <pc:picChg chg="add mod ord">
          <ac:chgData name="Hermes, Rachelle (rk3vm)" userId="d6d38df1-78f5-414f-81b8-8a9401b895dd" providerId="ADAL" clId="{05BC3317-D7EF-4C65-9280-71B288B6B957}" dt="2024-05-13T17:24:32.168" v="2868" actId="167"/>
          <ac:picMkLst>
            <pc:docMk/>
            <pc:sldMk cId="3980749160" sldId="297"/>
            <ac:picMk id="12" creationId="{0E2E1F04-920E-0408-5DD5-C0EDDAD4C67C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8:46:23.316" v="6121" actId="478"/>
        <pc:sldMkLst>
          <pc:docMk/>
          <pc:sldMk cId="3703797510" sldId="298"/>
        </pc:sldMkLst>
        <pc:spChg chg="mod">
          <ac:chgData name="Hermes, Rachelle (rk3vm)" userId="d6d38df1-78f5-414f-81b8-8a9401b895dd" providerId="ADAL" clId="{05BC3317-D7EF-4C65-9280-71B288B6B957}" dt="2024-05-13T17:25:06.378" v="2914" actId="20577"/>
          <ac:spMkLst>
            <pc:docMk/>
            <pc:sldMk cId="3703797510" sldId="298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25:59.821" v="2970" actId="20577"/>
          <ac:spMkLst>
            <pc:docMk/>
            <pc:sldMk cId="3703797510" sldId="298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39:33.273" v="3060" actId="20577"/>
          <ac:spMkLst>
            <pc:docMk/>
            <pc:sldMk cId="3703797510" sldId="298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46:23.316" v="6121" actId="478"/>
          <ac:spMkLst>
            <pc:docMk/>
            <pc:sldMk cId="3703797510" sldId="298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7:25:34.991" v="2929" actId="1076"/>
          <ac:picMkLst>
            <pc:docMk/>
            <pc:sldMk cId="3703797510" sldId="298"/>
            <ac:picMk id="3" creationId="{642641E1-988B-E4A5-F138-BDC142FF8227}"/>
          </ac:picMkLst>
        </pc:picChg>
        <pc:picChg chg="add mod">
          <ac:chgData name="Hermes, Rachelle (rk3vm)" userId="d6d38df1-78f5-414f-81b8-8a9401b895dd" providerId="ADAL" clId="{05BC3317-D7EF-4C65-9280-71B288B6B957}" dt="2024-05-13T18:46:21.882" v="6120" actId="14100"/>
          <ac:picMkLst>
            <pc:docMk/>
            <pc:sldMk cId="3703797510" sldId="298"/>
            <ac:picMk id="7" creationId="{FD7AD11E-894E-D1F8-8C0E-4A7CFDC4FE40}"/>
          </ac:picMkLst>
        </pc:picChg>
        <pc:picChg chg="add mod">
          <ac:chgData name="Hermes, Rachelle (rk3vm)" userId="d6d38df1-78f5-414f-81b8-8a9401b895dd" providerId="ADAL" clId="{05BC3317-D7EF-4C65-9280-71B288B6B957}" dt="2024-05-13T17:25:45.017" v="2931" actId="1076"/>
          <ac:picMkLst>
            <pc:docMk/>
            <pc:sldMk cId="3703797510" sldId="298"/>
            <ac:picMk id="10" creationId="{17C4CA11-65FA-E366-1732-541BCECC8C21}"/>
          </ac:picMkLst>
        </pc:picChg>
        <pc:picChg chg="add mod">
          <ac:chgData name="Hermes, Rachelle (rk3vm)" userId="d6d38df1-78f5-414f-81b8-8a9401b895dd" providerId="ADAL" clId="{05BC3317-D7EF-4C65-9280-71B288B6B957}" dt="2024-05-13T17:25:48.039" v="2932" actId="1076"/>
          <ac:picMkLst>
            <pc:docMk/>
            <pc:sldMk cId="3703797510" sldId="298"/>
            <ac:picMk id="12" creationId="{67104D78-A607-01EC-92E4-C6B8D4A8D846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7:50:55.750" v="3285" actId="20577"/>
        <pc:sldMkLst>
          <pc:docMk/>
          <pc:sldMk cId="444757457" sldId="299"/>
        </pc:sldMkLst>
        <pc:spChg chg="mod">
          <ac:chgData name="Hermes, Rachelle (rk3vm)" userId="d6d38df1-78f5-414f-81b8-8a9401b895dd" providerId="ADAL" clId="{05BC3317-D7EF-4C65-9280-71B288B6B957}" dt="2024-05-13T17:40:01.277" v="3101" actId="20577"/>
          <ac:spMkLst>
            <pc:docMk/>
            <pc:sldMk cId="444757457" sldId="299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40:22.386" v="3141" actId="313"/>
          <ac:spMkLst>
            <pc:docMk/>
            <pc:sldMk cId="444757457" sldId="299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50:55.750" v="3285" actId="20577"/>
          <ac:spMkLst>
            <pc:docMk/>
            <pc:sldMk cId="444757457" sldId="299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7:49:01.439" v="3152" actId="478"/>
          <ac:spMkLst>
            <pc:docMk/>
            <pc:sldMk cId="444757457" sldId="299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7:40:44.400" v="3147" actId="14100"/>
          <ac:picMkLst>
            <pc:docMk/>
            <pc:sldMk cId="444757457" sldId="299"/>
            <ac:picMk id="3" creationId="{49A4F132-957E-0E8E-FFB4-F4153D9D439E}"/>
          </ac:picMkLst>
        </pc:picChg>
        <pc:picChg chg="add mod ord">
          <ac:chgData name="Hermes, Rachelle (rk3vm)" userId="d6d38df1-78f5-414f-81b8-8a9401b895dd" providerId="ADAL" clId="{05BC3317-D7EF-4C65-9280-71B288B6B957}" dt="2024-05-13T17:49:00.179" v="3151" actId="167"/>
          <ac:picMkLst>
            <pc:docMk/>
            <pc:sldMk cId="444757457" sldId="299"/>
            <ac:picMk id="7" creationId="{F8EF800C-A60A-1F31-4AAE-F282F9268D0B}"/>
          </ac:picMkLst>
        </pc:picChg>
        <pc:picChg chg="add mod">
          <ac:chgData name="Hermes, Rachelle (rk3vm)" userId="d6d38df1-78f5-414f-81b8-8a9401b895dd" providerId="ADAL" clId="{05BC3317-D7EF-4C65-9280-71B288B6B957}" dt="2024-05-13T17:40:40.454" v="3145" actId="1076"/>
          <ac:picMkLst>
            <pc:docMk/>
            <pc:sldMk cId="444757457" sldId="299"/>
            <ac:picMk id="10" creationId="{B5B8CDB2-F4EF-9C04-2933-651EF926396F}"/>
          </ac:picMkLst>
        </pc:picChg>
      </pc:sldChg>
      <pc:sldChg chg="modSp add mod">
        <pc:chgData name="Hermes, Rachelle (rk3vm)" userId="d6d38df1-78f5-414f-81b8-8a9401b895dd" providerId="ADAL" clId="{05BC3317-D7EF-4C65-9280-71B288B6B957}" dt="2024-05-13T17:55:29.498" v="3379" actId="20577"/>
        <pc:sldMkLst>
          <pc:docMk/>
          <pc:sldMk cId="2380302176" sldId="300"/>
        </pc:sldMkLst>
        <pc:spChg chg="mod">
          <ac:chgData name="Hermes, Rachelle (rk3vm)" userId="d6d38df1-78f5-414f-81b8-8a9401b895dd" providerId="ADAL" clId="{05BC3317-D7EF-4C65-9280-71B288B6B957}" dt="2024-05-13T17:51:41.213" v="3296" actId="20577"/>
          <ac:spMkLst>
            <pc:docMk/>
            <pc:sldMk cId="2380302176" sldId="300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54:01.117" v="3374" actId="20577"/>
          <ac:spMkLst>
            <pc:docMk/>
            <pc:sldMk cId="2380302176" sldId="300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7:55:29.498" v="3379" actId="20577"/>
          <ac:spMkLst>
            <pc:docMk/>
            <pc:sldMk cId="2380302176" sldId="300"/>
            <ac:spMk id="8" creationId="{6FF08921-F3A7-59CE-F17B-306BC4073985}"/>
          </ac:spMkLst>
        </pc:spChg>
      </pc:sldChg>
      <pc:sldChg chg="addSp delSp modSp add mod">
        <pc:chgData name="Hermes, Rachelle (rk3vm)" userId="d6d38df1-78f5-414f-81b8-8a9401b895dd" providerId="ADAL" clId="{05BC3317-D7EF-4C65-9280-71B288B6B957}" dt="2024-05-13T18:01:57.786" v="3679" actId="478"/>
        <pc:sldMkLst>
          <pc:docMk/>
          <pc:sldMk cId="2500927337" sldId="301"/>
        </pc:sldMkLst>
        <pc:spChg chg="mod">
          <ac:chgData name="Hermes, Rachelle (rk3vm)" userId="d6d38df1-78f5-414f-81b8-8a9401b895dd" providerId="ADAL" clId="{05BC3317-D7EF-4C65-9280-71B288B6B957}" dt="2024-05-13T17:57:12.866" v="3408" actId="20577"/>
          <ac:spMkLst>
            <pc:docMk/>
            <pc:sldMk cId="2500927337" sldId="301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7:59:43.694" v="3483" actId="20577"/>
          <ac:spMkLst>
            <pc:docMk/>
            <pc:sldMk cId="2500927337" sldId="301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01:20.347" v="3674" actId="20577"/>
          <ac:spMkLst>
            <pc:docMk/>
            <pc:sldMk cId="2500927337" sldId="301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01:57.786" v="3679" actId="478"/>
          <ac:spMkLst>
            <pc:docMk/>
            <pc:sldMk cId="2500927337" sldId="301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7:57:01.453" v="3387"/>
          <ac:picMkLst>
            <pc:docMk/>
            <pc:sldMk cId="2500927337" sldId="301"/>
            <ac:picMk id="3" creationId="{5C29D664-D392-0F57-B0D7-13989603DFFF}"/>
          </ac:picMkLst>
        </pc:picChg>
        <pc:picChg chg="add mod">
          <ac:chgData name="Hermes, Rachelle (rk3vm)" userId="d6d38df1-78f5-414f-81b8-8a9401b895dd" providerId="ADAL" clId="{05BC3317-D7EF-4C65-9280-71B288B6B957}" dt="2024-05-13T17:57:01.453" v="3387"/>
          <ac:picMkLst>
            <pc:docMk/>
            <pc:sldMk cId="2500927337" sldId="301"/>
            <ac:picMk id="7" creationId="{89989C1F-3892-890D-EF60-8EF360D3E22A}"/>
          </ac:picMkLst>
        </pc:picChg>
        <pc:picChg chg="add mod ord">
          <ac:chgData name="Hermes, Rachelle (rk3vm)" userId="d6d38df1-78f5-414f-81b8-8a9401b895dd" providerId="ADAL" clId="{05BC3317-D7EF-4C65-9280-71B288B6B957}" dt="2024-05-13T18:01:55.301" v="3678" actId="167"/>
          <ac:picMkLst>
            <pc:docMk/>
            <pc:sldMk cId="2500927337" sldId="301"/>
            <ac:picMk id="9" creationId="{C93C5C62-1928-C481-75B3-584144E18480}"/>
          </ac:picMkLst>
        </pc:picChg>
      </pc:sldChg>
      <pc:sldChg chg="addSp modSp add mod">
        <pc:chgData name="Hermes, Rachelle (rk3vm)" userId="d6d38df1-78f5-414f-81b8-8a9401b895dd" providerId="ADAL" clId="{05BC3317-D7EF-4C65-9280-71B288B6B957}" dt="2024-05-13T18:05:24.901" v="3763" actId="20577"/>
        <pc:sldMkLst>
          <pc:docMk/>
          <pc:sldMk cId="12033647" sldId="302"/>
        </pc:sldMkLst>
        <pc:spChg chg="mod">
          <ac:chgData name="Hermes, Rachelle (rk3vm)" userId="d6d38df1-78f5-414f-81b8-8a9401b895dd" providerId="ADAL" clId="{05BC3317-D7EF-4C65-9280-71B288B6B957}" dt="2024-05-13T18:03:28.667" v="3708" actId="20577"/>
          <ac:spMkLst>
            <pc:docMk/>
            <pc:sldMk cId="12033647" sldId="302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8:04:25.677" v="3761" actId="20577"/>
          <ac:spMkLst>
            <pc:docMk/>
            <pc:sldMk cId="12033647" sldId="302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05:24.901" v="3763" actId="20577"/>
          <ac:spMkLst>
            <pc:docMk/>
            <pc:sldMk cId="12033647" sldId="302"/>
            <ac:spMk id="8" creationId="{6FF08921-F3A7-59CE-F17B-306BC4073985}"/>
          </ac:spMkLst>
        </pc:spChg>
        <pc:picChg chg="add mod">
          <ac:chgData name="Hermes, Rachelle (rk3vm)" userId="d6d38df1-78f5-414f-81b8-8a9401b895dd" providerId="ADAL" clId="{05BC3317-D7EF-4C65-9280-71B288B6B957}" dt="2024-05-13T18:02:27.722" v="3685" actId="14100"/>
          <ac:picMkLst>
            <pc:docMk/>
            <pc:sldMk cId="12033647" sldId="302"/>
            <ac:picMk id="7" creationId="{DD8B2268-0496-4D07-36F8-F648CF8DAAA4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8:14:36.959" v="4138" actId="478"/>
        <pc:sldMkLst>
          <pc:docMk/>
          <pc:sldMk cId="4101667901" sldId="303"/>
        </pc:sldMkLst>
        <pc:spChg chg="mod">
          <ac:chgData name="Hermes, Rachelle (rk3vm)" userId="d6d38df1-78f5-414f-81b8-8a9401b895dd" providerId="ADAL" clId="{05BC3317-D7EF-4C65-9280-71B288B6B957}" dt="2024-05-13T18:07:44.859" v="3805" actId="20577"/>
          <ac:spMkLst>
            <pc:docMk/>
            <pc:sldMk cId="4101667901" sldId="303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8:12:55.078" v="4029" actId="20577"/>
          <ac:spMkLst>
            <pc:docMk/>
            <pc:sldMk cId="4101667901" sldId="303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13:47.140" v="4134" actId="20577"/>
          <ac:spMkLst>
            <pc:docMk/>
            <pc:sldMk cId="4101667901" sldId="303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14:36.959" v="4138" actId="478"/>
          <ac:spMkLst>
            <pc:docMk/>
            <pc:sldMk cId="4101667901" sldId="303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8:14:34.451" v="4137" actId="14100"/>
          <ac:picMkLst>
            <pc:docMk/>
            <pc:sldMk cId="4101667901" sldId="303"/>
            <ac:picMk id="5" creationId="{C72EBFB4-C156-434E-D1B6-D6F90FD271C3}"/>
          </ac:picMkLst>
        </pc:picChg>
        <pc:picChg chg="add mod">
          <ac:chgData name="Hermes, Rachelle (rk3vm)" userId="d6d38df1-78f5-414f-81b8-8a9401b895dd" providerId="ADAL" clId="{05BC3317-D7EF-4C65-9280-71B288B6B957}" dt="2024-05-13T18:06:07.219" v="3768" actId="1076"/>
          <ac:picMkLst>
            <pc:docMk/>
            <pc:sldMk cId="4101667901" sldId="303"/>
            <ac:picMk id="7" creationId="{216240F2-0D78-22A1-E273-2ACCA8C80FF4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8:48:33.293" v="6126" actId="478"/>
        <pc:sldMkLst>
          <pc:docMk/>
          <pc:sldMk cId="2193357436" sldId="304"/>
        </pc:sldMkLst>
        <pc:spChg chg="mod">
          <ac:chgData name="Hermes, Rachelle (rk3vm)" userId="d6d38df1-78f5-414f-81b8-8a9401b895dd" providerId="ADAL" clId="{05BC3317-D7EF-4C65-9280-71B288B6B957}" dt="2024-05-13T18:18:29.872" v="4285" actId="20577"/>
          <ac:spMkLst>
            <pc:docMk/>
            <pc:sldMk cId="2193357436" sldId="304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8:19:15.632" v="4425" actId="20577"/>
          <ac:spMkLst>
            <pc:docMk/>
            <pc:sldMk cId="2193357436" sldId="304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19:50.714" v="4545" actId="20577"/>
          <ac:spMkLst>
            <pc:docMk/>
            <pc:sldMk cId="2193357436" sldId="304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48:33.293" v="6126" actId="478"/>
          <ac:spMkLst>
            <pc:docMk/>
            <pc:sldMk cId="2193357436" sldId="304"/>
            <ac:spMk id="11" creationId="{68AE386D-3AB5-2F1B-F3FA-2FB4CE8AF1ED}"/>
          </ac:spMkLst>
        </pc:spChg>
        <pc:picChg chg="add mod ord">
          <ac:chgData name="Hermes, Rachelle (rk3vm)" userId="d6d38df1-78f5-414f-81b8-8a9401b895dd" providerId="ADAL" clId="{05BC3317-D7EF-4C65-9280-71B288B6B957}" dt="2024-05-13T18:48:32.209" v="6125" actId="167"/>
          <ac:picMkLst>
            <pc:docMk/>
            <pc:sldMk cId="2193357436" sldId="304"/>
            <ac:picMk id="5" creationId="{B725E56F-2873-69E8-641B-5034CA7B3FC9}"/>
          </ac:picMkLst>
        </pc:picChg>
        <pc:picChg chg="add mod">
          <ac:chgData name="Hermes, Rachelle (rk3vm)" userId="d6d38df1-78f5-414f-81b8-8a9401b895dd" providerId="ADAL" clId="{05BC3317-D7EF-4C65-9280-71B288B6B957}" dt="2024-05-13T18:18:11.202" v="4222" actId="1076"/>
          <ac:picMkLst>
            <pc:docMk/>
            <pc:sldMk cId="2193357436" sldId="304"/>
            <ac:picMk id="9" creationId="{E40F34C1-0826-4D31-BF77-2E66D1E90328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8:51:03.486" v="6131" actId="478"/>
        <pc:sldMkLst>
          <pc:docMk/>
          <pc:sldMk cId="2964786185" sldId="305"/>
        </pc:sldMkLst>
        <pc:spChg chg="mod">
          <ac:chgData name="Hermes, Rachelle (rk3vm)" userId="d6d38df1-78f5-414f-81b8-8a9401b895dd" providerId="ADAL" clId="{05BC3317-D7EF-4C65-9280-71B288B6B957}" dt="2024-05-13T18:20:41.393" v="4569" actId="20577"/>
          <ac:spMkLst>
            <pc:docMk/>
            <pc:sldMk cId="2964786185" sldId="305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8:21:08.309" v="4673" actId="20577"/>
          <ac:spMkLst>
            <pc:docMk/>
            <pc:sldMk cId="2964786185" sldId="305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21:57.245" v="4800" actId="5793"/>
          <ac:spMkLst>
            <pc:docMk/>
            <pc:sldMk cId="2964786185" sldId="305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51:03.486" v="6131" actId="478"/>
          <ac:spMkLst>
            <pc:docMk/>
            <pc:sldMk cId="2964786185" sldId="305"/>
            <ac:spMk id="11" creationId="{68AE386D-3AB5-2F1B-F3FA-2FB4CE8AF1ED}"/>
          </ac:spMkLst>
        </pc:spChg>
        <pc:picChg chg="add mod ord">
          <ac:chgData name="Hermes, Rachelle (rk3vm)" userId="d6d38df1-78f5-414f-81b8-8a9401b895dd" providerId="ADAL" clId="{05BC3317-D7EF-4C65-9280-71B288B6B957}" dt="2024-05-13T18:51:02.279" v="6130" actId="167"/>
          <ac:picMkLst>
            <pc:docMk/>
            <pc:sldMk cId="2964786185" sldId="305"/>
            <ac:picMk id="5" creationId="{D7E7FE02-1145-05E8-ACA0-8B3ED0DEAA77}"/>
          </ac:picMkLst>
        </pc:picChg>
        <pc:picChg chg="add mod">
          <ac:chgData name="Hermes, Rachelle (rk3vm)" userId="d6d38df1-78f5-414f-81b8-8a9401b895dd" providerId="ADAL" clId="{05BC3317-D7EF-4C65-9280-71B288B6B957}" dt="2024-05-13T18:20:29.758" v="4550" actId="1076"/>
          <ac:picMkLst>
            <pc:docMk/>
            <pc:sldMk cId="2964786185" sldId="305"/>
            <ac:picMk id="7" creationId="{F7965E96-D734-EC67-BD3B-F1102605E3EC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8:52:15.553" v="6135" actId="478"/>
        <pc:sldMkLst>
          <pc:docMk/>
          <pc:sldMk cId="2510924717" sldId="306"/>
        </pc:sldMkLst>
        <pc:spChg chg="mod">
          <ac:chgData name="Hermes, Rachelle (rk3vm)" userId="d6d38df1-78f5-414f-81b8-8a9401b895dd" providerId="ADAL" clId="{05BC3317-D7EF-4C65-9280-71B288B6B957}" dt="2024-05-13T18:22:56.787" v="4857" actId="20577"/>
          <ac:spMkLst>
            <pc:docMk/>
            <pc:sldMk cId="2510924717" sldId="306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8:23:14.788" v="4914" actId="20577"/>
          <ac:spMkLst>
            <pc:docMk/>
            <pc:sldMk cId="2510924717" sldId="306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25:05.314" v="5206" actId="20577"/>
          <ac:spMkLst>
            <pc:docMk/>
            <pc:sldMk cId="2510924717" sldId="306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52:15.553" v="6135" actId="478"/>
          <ac:spMkLst>
            <pc:docMk/>
            <pc:sldMk cId="2510924717" sldId="306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8:22:33.144" v="4807" actId="1076"/>
          <ac:picMkLst>
            <pc:docMk/>
            <pc:sldMk cId="2510924717" sldId="306"/>
            <ac:picMk id="3" creationId="{902FC629-EB71-EE08-6BB2-50DDB5F9AB31}"/>
          </ac:picMkLst>
        </pc:picChg>
        <pc:picChg chg="add mod">
          <ac:chgData name="Hermes, Rachelle (rk3vm)" userId="d6d38df1-78f5-414f-81b8-8a9401b895dd" providerId="ADAL" clId="{05BC3317-D7EF-4C65-9280-71B288B6B957}" dt="2024-05-13T18:52:13.846" v="6134" actId="14100"/>
          <ac:picMkLst>
            <pc:docMk/>
            <pc:sldMk cId="2510924717" sldId="306"/>
            <ac:picMk id="7" creationId="{E99586AE-1B79-0EC2-269C-F57800E7C015}"/>
          </ac:picMkLst>
        </pc:picChg>
      </pc:sldChg>
      <pc:sldChg chg="addSp delSp modSp add mod">
        <pc:chgData name="Hermes, Rachelle (rk3vm)" userId="d6d38df1-78f5-414f-81b8-8a9401b895dd" providerId="ADAL" clId="{05BC3317-D7EF-4C65-9280-71B288B6B957}" dt="2024-05-13T18:53:46.987" v="6139" actId="478"/>
        <pc:sldMkLst>
          <pc:docMk/>
          <pc:sldMk cId="730017273" sldId="307"/>
        </pc:sldMkLst>
        <pc:spChg chg="mod">
          <ac:chgData name="Hermes, Rachelle (rk3vm)" userId="d6d38df1-78f5-414f-81b8-8a9401b895dd" providerId="ADAL" clId="{05BC3317-D7EF-4C65-9280-71B288B6B957}" dt="2024-05-13T18:25:37.700" v="5254" actId="20577"/>
          <ac:spMkLst>
            <pc:docMk/>
            <pc:sldMk cId="730017273" sldId="307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8:26:18.259" v="5339" actId="20577"/>
          <ac:spMkLst>
            <pc:docMk/>
            <pc:sldMk cId="730017273" sldId="307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8:35:13.773" v="5499" actId="20577"/>
          <ac:spMkLst>
            <pc:docMk/>
            <pc:sldMk cId="730017273" sldId="307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8:53:46.987" v="6139" actId="478"/>
          <ac:spMkLst>
            <pc:docMk/>
            <pc:sldMk cId="730017273" sldId="307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8:53:45.313" v="6138" actId="14100"/>
          <ac:picMkLst>
            <pc:docMk/>
            <pc:sldMk cId="730017273" sldId="307"/>
            <ac:picMk id="5" creationId="{598711CB-B94E-4A90-D3F3-F362FCA88E9E}"/>
          </ac:picMkLst>
        </pc:picChg>
        <pc:picChg chg="add mod">
          <ac:chgData name="Hermes, Rachelle (rk3vm)" userId="d6d38df1-78f5-414f-81b8-8a9401b895dd" providerId="ADAL" clId="{05BC3317-D7EF-4C65-9280-71B288B6B957}" dt="2024-05-13T18:25:23.182" v="5211" actId="1076"/>
          <ac:picMkLst>
            <pc:docMk/>
            <pc:sldMk cId="730017273" sldId="307"/>
            <ac:picMk id="7" creationId="{B8FE5EBB-BB84-4493-32CF-D2933BB6C352}"/>
          </ac:picMkLst>
        </pc:picChg>
      </pc:sldChg>
      <pc:sldChg chg="add del">
        <pc:chgData name="Hermes, Rachelle (rk3vm)" userId="d6d38df1-78f5-414f-81b8-8a9401b895dd" providerId="ADAL" clId="{05BC3317-D7EF-4C65-9280-71B288B6B957}" dt="2024-05-13T18:35:27.163" v="5501" actId="2696"/>
        <pc:sldMkLst>
          <pc:docMk/>
          <pc:sldMk cId="50068855" sldId="308"/>
        </pc:sldMkLst>
      </pc:sldChg>
      <pc:sldChg chg="addSp delSp modSp add mod ord">
        <pc:chgData name="Hermes, Rachelle (rk3vm)" userId="d6d38df1-78f5-414f-81b8-8a9401b895dd" providerId="ADAL" clId="{05BC3317-D7EF-4C65-9280-71B288B6B957}" dt="2024-05-13T19:37:51.273" v="6333" actId="478"/>
        <pc:sldMkLst>
          <pc:docMk/>
          <pc:sldMk cId="374209377" sldId="308"/>
        </pc:sldMkLst>
        <pc:spChg chg="mod">
          <ac:chgData name="Hermes, Rachelle (rk3vm)" userId="d6d38df1-78f5-414f-81b8-8a9401b895dd" providerId="ADAL" clId="{05BC3317-D7EF-4C65-9280-71B288B6B957}" dt="2024-05-13T19:36:41.355" v="6212" actId="404"/>
          <ac:spMkLst>
            <pc:docMk/>
            <pc:sldMk cId="374209377" sldId="308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9:36:55.253" v="6227" actId="20577"/>
          <ac:spMkLst>
            <pc:docMk/>
            <pc:sldMk cId="374209377" sldId="308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9:37:41.222" v="6330" actId="1076"/>
          <ac:spMkLst>
            <pc:docMk/>
            <pc:sldMk cId="374209377" sldId="308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9:37:51.273" v="6333" actId="478"/>
          <ac:spMkLst>
            <pc:docMk/>
            <pc:sldMk cId="374209377" sldId="308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9:37:49.737" v="6332" actId="14100"/>
          <ac:picMkLst>
            <pc:docMk/>
            <pc:sldMk cId="374209377" sldId="308"/>
            <ac:picMk id="1026" creationId="{FAA2249D-7BA9-1017-34D8-F48DDA616AD2}"/>
          </ac:picMkLst>
        </pc:picChg>
      </pc:sldChg>
      <pc:sldChg chg="addSp delSp modSp add mod ord">
        <pc:chgData name="Hermes, Rachelle (rk3vm)" userId="d6d38df1-78f5-414f-81b8-8a9401b895dd" providerId="ADAL" clId="{05BC3317-D7EF-4C65-9280-71B288B6B957}" dt="2024-05-13T19:41:01.588" v="6667" actId="478"/>
        <pc:sldMkLst>
          <pc:docMk/>
          <pc:sldMk cId="1186140814" sldId="309"/>
        </pc:sldMkLst>
        <pc:spChg chg="mod">
          <ac:chgData name="Hermes, Rachelle (rk3vm)" userId="d6d38df1-78f5-414f-81b8-8a9401b895dd" providerId="ADAL" clId="{05BC3317-D7EF-4C65-9280-71B288B6B957}" dt="2024-05-13T19:40:08.378" v="6546" actId="20577"/>
          <ac:spMkLst>
            <pc:docMk/>
            <pc:sldMk cId="1186140814" sldId="309"/>
            <ac:spMk id="2" creationId="{0B6998E2-52B7-9843-BDA7-97A46BD1E0A3}"/>
          </ac:spMkLst>
        </pc:spChg>
        <pc:spChg chg="mod">
          <ac:chgData name="Hermes, Rachelle (rk3vm)" userId="d6d38df1-78f5-414f-81b8-8a9401b895dd" providerId="ADAL" clId="{05BC3317-D7EF-4C65-9280-71B288B6B957}" dt="2024-05-13T19:40:22.070" v="6579" actId="20577"/>
          <ac:spMkLst>
            <pc:docMk/>
            <pc:sldMk cId="1186140814" sldId="309"/>
            <ac:spMk id="6" creationId="{0D102CAD-56E5-8AAB-A9AC-C96ADB789DE1}"/>
          </ac:spMkLst>
        </pc:spChg>
        <pc:spChg chg="mod">
          <ac:chgData name="Hermes, Rachelle (rk3vm)" userId="d6d38df1-78f5-414f-81b8-8a9401b895dd" providerId="ADAL" clId="{05BC3317-D7EF-4C65-9280-71B288B6B957}" dt="2024-05-13T19:40:40.710" v="6662" actId="20577"/>
          <ac:spMkLst>
            <pc:docMk/>
            <pc:sldMk cId="1186140814" sldId="309"/>
            <ac:spMk id="8" creationId="{6FF08921-F3A7-59CE-F17B-306BC4073985}"/>
          </ac:spMkLst>
        </pc:spChg>
        <pc:spChg chg="del">
          <ac:chgData name="Hermes, Rachelle (rk3vm)" userId="d6d38df1-78f5-414f-81b8-8a9401b895dd" providerId="ADAL" clId="{05BC3317-D7EF-4C65-9280-71B288B6B957}" dt="2024-05-13T19:41:01.588" v="6667" actId="478"/>
          <ac:spMkLst>
            <pc:docMk/>
            <pc:sldMk cId="1186140814" sldId="309"/>
            <ac:spMk id="11" creationId="{68AE386D-3AB5-2F1B-F3FA-2FB4CE8AF1ED}"/>
          </ac:spMkLst>
        </pc:spChg>
        <pc:picChg chg="add mod">
          <ac:chgData name="Hermes, Rachelle (rk3vm)" userId="d6d38df1-78f5-414f-81b8-8a9401b895dd" providerId="ADAL" clId="{05BC3317-D7EF-4C65-9280-71B288B6B957}" dt="2024-05-13T19:41:00.393" v="6666" actId="167"/>
          <ac:picMkLst>
            <pc:docMk/>
            <pc:sldMk cId="1186140814" sldId="309"/>
            <ac:picMk id="3074" creationId="{73537DBE-BFB7-65F0-0431-7524F8D9A87D}"/>
          </ac:picMkLst>
        </pc:picChg>
      </pc:sldChg>
      <pc:sldChg chg="add">
        <pc:chgData name="Hermes, Rachelle (rk3vm)" userId="d6d38df1-78f5-414f-81b8-8a9401b895dd" providerId="ADAL" clId="{05BC3317-D7EF-4C65-9280-71B288B6B957}" dt="2024-05-13T19:39:54.030" v="6536" actId="2890"/>
        <pc:sldMkLst>
          <pc:docMk/>
          <pc:sldMk cId="1348416422" sldId="310"/>
        </pc:sldMkLst>
      </pc:sldChg>
    </pc:docChg>
  </pc:docChgLst>
  <pc:docChgLst>
    <pc:chgData name="Grove, Katherine A (kag3ek)" userId="596003c6-dfc2-4e2f-b64e-060545e88a3f" providerId="ADAL" clId="{447FB482-4BA6-442F-8E74-9717DA04CCED}"/>
    <pc:docChg chg="undo custSel modSld">
      <pc:chgData name="Grove, Katherine A (kag3ek)" userId="596003c6-dfc2-4e2f-b64e-060545e88a3f" providerId="ADAL" clId="{447FB482-4BA6-442F-8E74-9717DA04CCED}" dt="2024-05-14T13:00:59.333" v="794" actId="1076"/>
      <pc:docMkLst>
        <pc:docMk/>
      </pc:docMkLst>
      <pc:sldChg chg="modSp mod">
        <pc:chgData name="Grove, Katherine A (kag3ek)" userId="596003c6-dfc2-4e2f-b64e-060545e88a3f" providerId="ADAL" clId="{447FB482-4BA6-442F-8E74-9717DA04CCED}" dt="2024-05-14T13:00:59.333" v="794" actId="1076"/>
        <pc:sldMkLst>
          <pc:docMk/>
          <pc:sldMk cId="1119102841" sldId="257"/>
        </pc:sldMkLst>
        <pc:spChg chg="mod">
          <ac:chgData name="Grove, Katherine A (kag3ek)" userId="596003c6-dfc2-4e2f-b64e-060545e88a3f" providerId="ADAL" clId="{447FB482-4BA6-442F-8E74-9717DA04CCED}" dt="2024-05-14T13:00:59.333" v="794" actId="1076"/>
          <ac:spMkLst>
            <pc:docMk/>
            <pc:sldMk cId="1119102841" sldId="257"/>
            <ac:spMk id="8" creationId="{9BA5D100-79D3-454A-97B1-82B364209515}"/>
          </ac:spMkLst>
        </pc:spChg>
      </pc:sldChg>
      <pc:sldChg chg="modSp mod">
        <pc:chgData name="Grove, Katherine A (kag3ek)" userId="596003c6-dfc2-4e2f-b64e-060545e88a3f" providerId="ADAL" clId="{447FB482-4BA6-442F-8E74-9717DA04CCED}" dt="2024-05-13T21:33:44.519" v="776" actId="20577"/>
        <pc:sldMkLst>
          <pc:docMk/>
          <pc:sldMk cId="3703797510" sldId="298"/>
        </pc:sldMkLst>
        <pc:spChg chg="mod">
          <ac:chgData name="Grove, Katherine A (kag3ek)" userId="596003c6-dfc2-4e2f-b64e-060545e88a3f" providerId="ADAL" clId="{447FB482-4BA6-442F-8E74-9717DA04CCED}" dt="2024-05-13T21:33:44.519" v="776" actId="20577"/>
          <ac:spMkLst>
            <pc:docMk/>
            <pc:sldMk cId="3703797510" sldId="298"/>
            <ac:spMk id="8" creationId="{6FF08921-F3A7-59CE-F17B-306BC4073985}"/>
          </ac:spMkLst>
        </pc:spChg>
      </pc:sldChg>
      <pc:sldChg chg="addSp modSp mod">
        <pc:chgData name="Grove, Katherine A (kag3ek)" userId="596003c6-dfc2-4e2f-b64e-060545e88a3f" providerId="ADAL" clId="{447FB482-4BA6-442F-8E74-9717DA04CCED}" dt="2024-05-14T11:58:33.986" v="793" actId="1076"/>
        <pc:sldMkLst>
          <pc:docMk/>
          <pc:sldMk cId="2380302176" sldId="300"/>
        </pc:sldMkLst>
        <pc:spChg chg="mod">
          <ac:chgData name="Grove, Katherine A (kag3ek)" userId="596003c6-dfc2-4e2f-b64e-060545e88a3f" providerId="ADAL" clId="{447FB482-4BA6-442F-8E74-9717DA04CCED}" dt="2024-05-13T21:17:48.170" v="435" actId="20577"/>
          <ac:spMkLst>
            <pc:docMk/>
            <pc:sldMk cId="2380302176" sldId="300"/>
            <ac:spMk id="8" creationId="{6FF08921-F3A7-59CE-F17B-306BC4073985}"/>
          </ac:spMkLst>
        </pc:spChg>
        <pc:spChg chg="mod">
          <ac:chgData name="Grove, Katherine A (kag3ek)" userId="596003c6-dfc2-4e2f-b64e-060545e88a3f" providerId="ADAL" clId="{447FB482-4BA6-442F-8E74-9717DA04CCED}" dt="2024-05-14T11:56:49.960" v="781" actId="14100"/>
          <ac:spMkLst>
            <pc:docMk/>
            <pc:sldMk cId="2380302176" sldId="300"/>
            <ac:spMk id="11" creationId="{68AE386D-3AB5-2F1B-F3FA-2FB4CE8AF1ED}"/>
          </ac:spMkLst>
        </pc:spChg>
        <pc:picChg chg="add mod">
          <ac:chgData name="Grove, Katherine A (kag3ek)" userId="596003c6-dfc2-4e2f-b64e-060545e88a3f" providerId="ADAL" clId="{447FB482-4BA6-442F-8E74-9717DA04CCED}" dt="2024-05-14T11:56:49.960" v="781" actId="14100"/>
          <ac:picMkLst>
            <pc:docMk/>
            <pc:sldMk cId="2380302176" sldId="300"/>
            <ac:picMk id="1026" creationId="{13D9559D-2686-8CB3-41D5-F954692C95B2}"/>
          </ac:picMkLst>
        </pc:picChg>
        <pc:picChg chg="add mod">
          <ac:chgData name="Grove, Katherine A (kag3ek)" userId="596003c6-dfc2-4e2f-b64e-060545e88a3f" providerId="ADAL" clId="{447FB482-4BA6-442F-8E74-9717DA04CCED}" dt="2024-05-14T11:57:54.471" v="790" actId="1076"/>
          <ac:picMkLst>
            <pc:docMk/>
            <pc:sldMk cId="2380302176" sldId="300"/>
            <ac:picMk id="1028" creationId="{2AF35BC4-E154-9091-4188-BFC6FC8AD7EA}"/>
          </ac:picMkLst>
        </pc:picChg>
        <pc:picChg chg="add mod">
          <ac:chgData name="Grove, Katherine A (kag3ek)" userId="596003c6-dfc2-4e2f-b64e-060545e88a3f" providerId="ADAL" clId="{447FB482-4BA6-442F-8E74-9717DA04CCED}" dt="2024-05-14T11:58:33.986" v="793" actId="1076"/>
          <ac:picMkLst>
            <pc:docMk/>
            <pc:sldMk cId="2380302176" sldId="300"/>
            <ac:picMk id="1030" creationId="{6244739E-EED6-96ED-8ADB-39DA318A54EB}"/>
          </ac:picMkLst>
        </pc:picChg>
      </pc:sldChg>
      <pc:sldChg chg="mod modShow">
        <pc:chgData name="Grove, Katherine A (kag3ek)" userId="596003c6-dfc2-4e2f-b64e-060545e88a3f" providerId="ADAL" clId="{447FB482-4BA6-442F-8E74-9717DA04CCED}" dt="2024-05-13T21:22:52.662" v="436" actId="729"/>
        <pc:sldMkLst>
          <pc:docMk/>
          <pc:sldMk cId="12033647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567B4-FE75-4794-BC05-AC6056029F7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7CFD1-300C-4928-8910-C13AC6D4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8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7CFD1-300C-4928-8910-C13AC6D4B4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7CFD1-300C-4928-8910-C13AC6D4B4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72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4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0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3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54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52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51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38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60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DD169-1A90-7D48-87BD-9C11D94EAF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0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67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B3F7B-BFFF-9D42-A0F9-A7FC4F446B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3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ED368-FA0A-B040-ABCE-59A09A8147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7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FB4BA-C460-0C43-BEDE-5995D13B8A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6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774FD-FC4E-6741-83BE-215466F52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1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D5952-DF14-A240-AE45-5BE486F27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2C721-AA53-BA4F-B826-CAC3824BB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8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8F998-87E5-A446-84CD-FED5525FA8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9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cd.virginia.gov/code-change-training" TargetMode="External"/><Relationship Id="rId2" Type="http://schemas.openxmlformats.org/officeDocument/2006/relationships/hyperlink" Target="https://www.aiava.org/events/category/education_events/?post_type=sp_events&amp;eventDisplay=upcomin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F1857-E61F-274C-B4F2-7F47991CA496}"/>
              </a:ext>
            </a:extLst>
          </p:cNvPr>
          <p:cNvCxnSpPr/>
          <p:nvPr/>
        </p:nvCxnSpPr>
        <p:spPr>
          <a:xfrm>
            <a:off x="924674" y="3192055"/>
            <a:ext cx="74590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7E09E4-ED08-7C43-AED3-D20AFE84BEE3}"/>
              </a:ext>
            </a:extLst>
          </p:cNvPr>
          <p:cNvCxnSpPr/>
          <p:nvPr/>
        </p:nvCxnSpPr>
        <p:spPr>
          <a:xfrm>
            <a:off x="924674" y="3877855"/>
            <a:ext cx="74590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1EFBE8F6-E7D0-6645-BC45-65F7AC56BFDA}"/>
              </a:ext>
            </a:extLst>
          </p:cNvPr>
          <p:cNvSpPr txBox="1">
            <a:spLocks/>
          </p:cNvSpPr>
          <p:nvPr/>
        </p:nvSpPr>
        <p:spPr>
          <a:xfrm>
            <a:off x="0" y="2423844"/>
            <a:ext cx="9144000" cy="7604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-150" dirty="0">
                <a:solidFill>
                  <a:prstClr val="white"/>
                </a:solidFill>
                <a:latin typeface="Arial Narrow" panose="020B0606020202030204" pitchFamily="34" charset="0"/>
              </a:rPr>
              <a:t>2021 CODE CHANGE OPEN HOUSE</a:t>
            </a:r>
            <a:endParaRPr lang="en-US" sz="5400" b="1" spc="450" dirty="0">
              <a:solidFill>
                <a:schemeClr val="bg1"/>
              </a:solidFill>
              <a:latin typeface="ITC Franklin Gothic Std Bk XCp" panose="020B0508030503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A5D100-79D3-454A-97B1-82B364209515}"/>
              </a:ext>
            </a:extLst>
          </p:cNvPr>
          <p:cNvSpPr txBox="1">
            <a:spLocks/>
          </p:cNvSpPr>
          <p:nvPr/>
        </p:nvSpPr>
        <p:spPr>
          <a:xfrm>
            <a:off x="0" y="3348503"/>
            <a:ext cx="9144000" cy="40322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2400" b="1" dirty="0">
                <a:solidFill>
                  <a:prstClr val="white"/>
                </a:solidFill>
                <a:latin typeface="Arial Black" panose="020B0A04020102020204" pitchFamily="34" charset="0"/>
              </a:rPr>
              <a:t>Kathy Grove</a:t>
            </a:r>
            <a:br>
              <a:rPr lang="en-US" sz="2400" b="1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n-US" sz="2400" b="1" dirty="0">
                <a:solidFill>
                  <a:prstClr val="white"/>
                </a:solidFill>
                <a:latin typeface="Arial Black" panose="020B0A04020102020204" pitchFamily="34" charset="0"/>
              </a:rPr>
              <a:t>Associate Building Official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18A846B-5278-CF45-A2D9-6DC68B37C037}"/>
              </a:ext>
            </a:extLst>
          </p:cNvPr>
          <p:cNvSpPr txBox="1">
            <a:spLocks/>
          </p:cNvSpPr>
          <p:nvPr/>
        </p:nvSpPr>
        <p:spPr>
          <a:xfrm>
            <a:off x="1143000" y="4028824"/>
            <a:ext cx="6858000" cy="403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prstClr val="white"/>
                </a:solidFill>
                <a:latin typeface="Arial Black" panose="020B0A04020102020204" pitchFamily="34" charset="0"/>
              </a:rPr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1119102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903 Garages &amp; Sprinklers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903.2.10 Now requires sprinklers in S-2 open parking garages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2169825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Sprinkler protection throughout entire garage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 was based on 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fuel load from plastics and lightweight materials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fuels used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fire in parking garage in Liverpool England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2A300-88B5-DC33-DA2C-518D27510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930" y="0"/>
            <a:ext cx="6198795" cy="6478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D617A0-5101-D688-ECEE-48871D54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3529" y="0"/>
            <a:ext cx="5487166" cy="1905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C8EEDF-A24F-95E1-4C8D-EB629306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3529" y="1905266"/>
            <a:ext cx="5201376" cy="5191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DB7BE-367D-3600-1438-3D1B9C9F8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376" y="3888165"/>
            <a:ext cx="3193068" cy="24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1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0E120-D183-64B9-0B9D-40938E18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5" y="3888165"/>
            <a:ext cx="4190194" cy="2420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1006 Egress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1006.2.1 Changes for travel distance of unoccupied mechanical rooms and penthouses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92333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path of travel distance limits no longer applicable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based on occupant load and exit access travel distance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5C497-90B3-EF70-7FAD-27CD3F797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382" y="-1"/>
            <a:ext cx="8594677" cy="498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18C63-3AFE-2923-5EBA-9287D143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08031" y="0"/>
            <a:ext cx="6707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3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2E1F04-920E-0408-5DD5-C0EDDAD4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5" y="3888165"/>
            <a:ext cx="3469457" cy="2420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1010 Door Widths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1010.1.1 Changes to required door widths at different locations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54657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48 in max leaf size for swinging door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minimum width of 20 inches for non-accessible single user spaces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still comply with opening force requirements</a:t>
            </a:r>
          </a:p>
          <a:p>
            <a:pPr marL="285750" indent="-285750">
              <a:buFontTx/>
              <a:buChar char="-"/>
            </a:pPr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3D35-4FA7-25EE-3979-26A97927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063" y="59718"/>
            <a:ext cx="6362862" cy="6435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A5F70-0539-ACBB-3F0E-CA6EC9734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027" y="0"/>
            <a:ext cx="4810796" cy="4096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65820-35B3-A220-08F7-DCD835B05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9661" y="4226775"/>
            <a:ext cx="5944430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1010 Emergency Supplemental Hardware 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1010.2.8 “Lockdown Buttons” in classrooms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754326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or Removal requires building permit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‘lockdown plan’ and ‘authorized personnel training’ – UVA is working out what this will be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installations should not be placed in service until plan and training protocols are in place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641E1-988B-E4A5-F138-BDC142FF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380" y="0"/>
            <a:ext cx="8172741" cy="2774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C4CA11-65FA-E366-1732-541BCECC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8106" y="0"/>
            <a:ext cx="4848902" cy="5182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04D78-A607-01EC-92E4-C6B8D4A8D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97738" y="5182323"/>
            <a:ext cx="5258534" cy="577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AD11E-894E-D1F8-8C0E-4A7CFDC4F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375" y="3888166"/>
            <a:ext cx="2646445" cy="24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9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F800C-A60A-1F31-4AAE-F282F926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6" y="3888153"/>
            <a:ext cx="4628710" cy="2420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1030 Handrails at Assembly Spaces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1030.16 Handrails at “Social Stairs”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92333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Stepped aisles of 74 inches or greater require two handrails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within 30 inches horizontally of the seating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4F132-957E-0E8E-FFB4-F4153D9D4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29" y="0"/>
            <a:ext cx="6762721" cy="6576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8CDB2-F4EF-9C04-2933-651EF9263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5203" y="0"/>
            <a:ext cx="7020905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E386D-3AB5-2F1B-F3FA-2FB4CE8AF1ED}"/>
              </a:ext>
            </a:extLst>
          </p:cNvPr>
          <p:cNvSpPr/>
          <p:nvPr/>
        </p:nvSpPr>
        <p:spPr>
          <a:xfrm>
            <a:off x="4295375" y="3888153"/>
            <a:ext cx="3444386" cy="2420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 image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1102 ANSI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Move from ADA 2010 to ICC A117.1 Standard</a:t>
            </a: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Updates A117.1 from 2009 to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69462" cy="154657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Largely identical requirements between ADA and A117.1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Exceptions for NEW BUILDINGS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clear floor space 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turning requirements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toilet stalls, </a:t>
            </a: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CC A117.1-2017 Standard and Commentary: Accessible and Usable Buildings  and Facilities">
            <a:extLst>
              <a:ext uri="{FF2B5EF4-FFF2-40B4-BE49-F238E27FC236}">
                <a16:creationId xmlns:a16="http://schemas.microsoft.com/office/drawing/2014/main" id="{2AF35BC4-E154-9091-4188-BFC6FC8A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5" y="3880452"/>
            <a:ext cx="242316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10 ADA Standards for Accessible Design: Justice, Department of:  9780615449326: Amazon.com: Books">
            <a:extLst>
              <a:ext uri="{FF2B5EF4-FFF2-40B4-BE49-F238E27FC236}">
                <a16:creationId xmlns:a16="http://schemas.microsoft.com/office/drawing/2014/main" id="{6244739E-EED6-96ED-8ADB-39DA318A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71" y="3875348"/>
            <a:ext cx="1938528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0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3C5C62-1928-C481-75B3-584144E1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5" y="3888165"/>
            <a:ext cx="3459469" cy="2633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1107 Vehicle Charging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1107.2 Accessibility criteria at EV charging stations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54657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not required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provided, must be minimum 5% but not less than 1 of each type of system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vehicle spaces must meet van accessible parking space dimensions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9D664-D392-0F57-B0D7-13989603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381" y="-1"/>
            <a:ext cx="8799417" cy="4143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89C1F-3892-890D-EF60-8EF360D3E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77383" y="1598"/>
            <a:ext cx="5887272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7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E386D-3AB5-2F1B-F3FA-2FB4CE8AF1ED}"/>
              </a:ext>
            </a:extLst>
          </p:cNvPr>
          <p:cNvSpPr/>
          <p:nvPr/>
        </p:nvSpPr>
        <p:spPr>
          <a:xfrm>
            <a:off x="4295375" y="3888153"/>
            <a:ext cx="3444386" cy="2420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 image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1108 Assisted Toileting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1108.5 and 1110.2 Provisions are optional?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300082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B2268-0496-4D07-36F8-F648CF8DA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101" y="0"/>
            <a:ext cx="7496999" cy="68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VMC 307 Condensate 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307.2.1.1 New requirements for condensate point of discharge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71558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not directly connect to any plumbing drain, waste, or vent pipe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Lists out only allowable receptors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240F2-0D78-22A1-E273-2ACCA8C80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514" y="0"/>
            <a:ext cx="51213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2EBFB4-C156-434E-D1B6-D6F90FD27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76" y="3888153"/>
            <a:ext cx="3207598" cy="2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67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5E56F-2873-69E8-641B-5034CA7B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5" y="3888165"/>
            <a:ext cx="3545605" cy="2416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VMC 403 Demand Controlled Ventilation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403.3.1.3 Clarification provided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71558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control ventilation cannot eliminate all ventilation while the space is expected to be occupied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0F34C1-0826-4D31-BF77-2E66D1E90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308" y="-40065"/>
            <a:ext cx="6449325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5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A3114-03F2-D44D-9A6D-2F2A57DD03EC}"/>
              </a:ext>
            </a:extLst>
          </p:cNvPr>
          <p:cNvSpPr txBox="1"/>
          <p:nvPr/>
        </p:nvSpPr>
        <p:spPr>
          <a:xfrm>
            <a:off x="854765" y="1774219"/>
            <a:ext cx="7844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32D4B"/>
                </a:solidFill>
                <a:latin typeface="Arial Black" panose="020B0A04020102020204" pitchFamily="34" charset="0"/>
              </a:rPr>
              <a:t>Now Using: </a:t>
            </a:r>
          </a:p>
          <a:p>
            <a:r>
              <a:rPr lang="en-US" sz="5400" b="1" dirty="0">
                <a:solidFill>
                  <a:srgbClr val="232D4B"/>
                </a:solidFill>
                <a:latin typeface="Arial Black" panose="020B0A04020102020204" pitchFamily="34" charset="0"/>
              </a:rPr>
              <a:t>2021 VUSBC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3E594-6EA6-9140-902F-6D4882E65179}"/>
              </a:ext>
            </a:extLst>
          </p:cNvPr>
          <p:cNvSpPr txBox="1"/>
          <p:nvPr/>
        </p:nvSpPr>
        <p:spPr>
          <a:xfrm>
            <a:off x="854764" y="2745685"/>
            <a:ext cx="78448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rgbClr val="232D4B"/>
              </a:solidFill>
              <a:latin typeface="Arial Narrow" panose="020B0606020202030204" pitchFamily="34" charset="0"/>
            </a:endParaRPr>
          </a:p>
          <a:p>
            <a:endParaRPr lang="en-US" sz="2100" dirty="0">
              <a:solidFill>
                <a:srgbClr val="232D4B"/>
              </a:solidFill>
              <a:latin typeface="Arial Narrow" panose="020B0606020202030204" pitchFamily="34" charset="0"/>
            </a:endParaRPr>
          </a:p>
          <a:p>
            <a:r>
              <a:rPr lang="en-US" sz="2100" dirty="0">
                <a:solidFill>
                  <a:srgbClr val="232D4B"/>
                </a:solidFill>
                <a:latin typeface="Arial Narrow" panose="020B0606020202030204" pitchFamily="34" charset="0"/>
              </a:rPr>
              <a:t>Adopted Jan 18, 2024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E9ED4F-5C9D-3C4A-B423-CF7E59871B5B}"/>
              </a:ext>
            </a:extLst>
          </p:cNvPr>
          <p:cNvCxnSpPr>
            <a:cxnSpLocks/>
          </p:cNvCxnSpPr>
          <p:nvPr/>
        </p:nvCxnSpPr>
        <p:spPr>
          <a:xfrm>
            <a:off x="931487" y="3750914"/>
            <a:ext cx="72682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1FA9F0-BEBD-4E43-8BBF-9E040C00E3FE}"/>
              </a:ext>
            </a:extLst>
          </p:cNvPr>
          <p:cNvSpPr txBox="1"/>
          <p:nvPr/>
        </p:nvSpPr>
        <p:spPr>
          <a:xfrm>
            <a:off x="854765" y="3888165"/>
            <a:ext cx="7345018" cy="1962076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Code is updated every 3 years</a:t>
            </a:r>
            <a:b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property must use new code immediately, all others have 1 year grace period</a:t>
            </a:r>
            <a:b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UVA projects, if the Preliminary Design review was complete after adoption date you must use 2021 VUSBC</a:t>
            </a:r>
          </a:p>
          <a:p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99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7FE02-1145-05E8-ACA0-8B3ED0DE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931" y="3888153"/>
            <a:ext cx="3438830" cy="2423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VMC 506 Grease Duct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506.3.7 Modification to slope of factory built grease duct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131079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Factory-built grease ducts exempt from duct slope code requirements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 on manufacturer install instructions instead</a:t>
            </a:r>
          </a:p>
          <a:p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65E96-D734-EC67-BD3B-F1102605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433" y="0"/>
            <a:ext cx="6573167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8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VMC 514 ERV System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514.2 Modification to Energy Recovery Ventilation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71558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exhaust from Type II hoods can now be recovered by any appropriate type of ERV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FC629-EB71-EE08-6BB2-50DDB5F9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817" y="0"/>
            <a:ext cx="6687483" cy="404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586AE-1B79-0EC2-269C-F57800E7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75" y="3888164"/>
            <a:ext cx="3341043" cy="24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24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VMC 602 Insulation in Plenums</a:t>
            </a:r>
            <a:endParaRPr lang="en-U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602.2.1.8 Pipe and Duct Insulation Within Plenums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92333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Addresses the practice of using insulation materials to protect piping that does not meet the required fire performance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E5EBB-BB84-4493-32CF-D2933BB6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369" y="0"/>
            <a:ext cx="6535062" cy="5029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711CB-B94E-4A90-D3F3-F362FCA8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75" y="3888165"/>
            <a:ext cx="3301765" cy="24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NEC 230 Service Disconnect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230.71 (A)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71558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six allowed service disconnects at a service cannot be in the same enclosure.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AA2249D-7BA9-1017-34D8-F48DDA61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5" y="3888164"/>
            <a:ext cx="4007938" cy="22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09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A62B436-0984-C06A-0BCB-E6AB3DEC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5" y="3888154"/>
            <a:ext cx="3444386" cy="245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NEC 408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408.6 Short circuit rating for switchboards and switchgear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92333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fault current and the date it was calculated must be marked on the enclosure at the point of supply</a:t>
            </a:r>
          </a:p>
        </p:txBody>
      </p:sp>
    </p:spTree>
    <p:extLst>
      <p:ext uri="{BB962C8B-B14F-4D97-AF65-F5344CB8AC3E}">
        <p14:creationId xmlns:p14="http://schemas.microsoft.com/office/powerpoint/2010/main" val="307822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73537DBE-BFB7-65F0-0431-7524F8D9A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6" y="3888166"/>
            <a:ext cx="3993860" cy="239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NEC 422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422.5 GFCI required on appliances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71558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bottle-fill stations, sump pumps, and dishwashers to this section</a:t>
            </a:r>
          </a:p>
        </p:txBody>
      </p:sp>
    </p:spTree>
    <p:extLst>
      <p:ext uri="{BB962C8B-B14F-4D97-AF65-F5344CB8AC3E}">
        <p14:creationId xmlns:p14="http://schemas.microsoft.com/office/powerpoint/2010/main" val="1186140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00432-75B6-C846-90C5-EF24C9E18D33}"/>
              </a:ext>
            </a:extLst>
          </p:cNvPr>
          <p:cNvSpPr txBox="1"/>
          <p:nvPr/>
        </p:nvSpPr>
        <p:spPr>
          <a:xfrm>
            <a:off x="854765" y="1774219"/>
            <a:ext cx="7844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32D4B"/>
                </a:solidFill>
                <a:latin typeface="Arial Black" panose="020B0A04020102020204" pitchFamily="34" charset="0"/>
              </a:rPr>
              <a:t>QUESTIONS?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21FC7F-01BD-FB49-BF4A-8006892DAFA6}"/>
              </a:ext>
            </a:extLst>
          </p:cNvPr>
          <p:cNvCxnSpPr>
            <a:cxnSpLocks/>
          </p:cNvCxnSpPr>
          <p:nvPr/>
        </p:nvCxnSpPr>
        <p:spPr>
          <a:xfrm>
            <a:off x="931487" y="3028671"/>
            <a:ext cx="72682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BAD663-7EED-D74F-B94B-8E009224C07C}"/>
              </a:ext>
            </a:extLst>
          </p:cNvPr>
          <p:cNvSpPr txBox="1"/>
          <p:nvPr/>
        </p:nvSpPr>
        <p:spPr>
          <a:xfrm>
            <a:off x="854765" y="3282398"/>
            <a:ext cx="734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2D4B"/>
                </a:solidFill>
                <a:latin typeface="Arial Black" panose="020B0A04020102020204" pitchFamily="34" charset="0"/>
              </a:rPr>
              <a:t>Additional Training Resources: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2E97E-AB1A-664D-B96A-1CFCEC0D0435}"/>
              </a:ext>
            </a:extLst>
          </p:cNvPr>
          <p:cNvSpPr txBox="1"/>
          <p:nvPr/>
        </p:nvSpPr>
        <p:spPr>
          <a:xfrm>
            <a:off x="854765" y="3689904"/>
            <a:ext cx="7345018" cy="192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manual will be posted to OUBO website in coming days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AIA Code </a:t>
            </a:r>
            <a:r>
              <a:rPr lang="en-US" sz="135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event </a:t>
            </a: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https://www.aiava.org/events/category/education_events/?post_type=sp_events&amp;eventDisplay=upcoming</a:t>
            </a:r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DHCD </a:t>
            </a:r>
            <a:r>
              <a:rPr lang="en-US" sz="1350" dirty="0">
                <a:solidFill>
                  <a:srgbClr val="232D4B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https://www.dhcd.virginia.gov/code-change-training</a:t>
            </a:r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232D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9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5E999-1C98-0949-A209-C3C95F05F58C}"/>
              </a:ext>
            </a:extLst>
          </p:cNvPr>
          <p:cNvSpPr txBox="1"/>
          <p:nvPr/>
        </p:nvSpPr>
        <p:spPr>
          <a:xfrm>
            <a:off x="-9476" y="2420262"/>
            <a:ext cx="915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14E9E-B319-4DF4-B7B5-B0A1C946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780" y="4757222"/>
            <a:ext cx="3126964" cy="6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28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E386D-3AB5-2F1B-F3FA-2FB4CE8AF1ED}"/>
              </a:ext>
            </a:extLst>
          </p:cNvPr>
          <p:cNvSpPr/>
          <p:nvPr/>
        </p:nvSpPr>
        <p:spPr>
          <a:xfrm>
            <a:off x="4295375" y="3888153"/>
            <a:ext cx="3444386" cy="2420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 image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CODE SECTION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More details and what it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300082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34841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407 I-2 Corridor Doors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FA025-56B2-1F42-9384-5FBC1D2F3750}"/>
              </a:ext>
            </a:extLst>
          </p:cNvPr>
          <p:cNvSpPr txBox="1"/>
          <p:nvPr/>
        </p:nvSpPr>
        <p:spPr>
          <a:xfrm>
            <a:off x="854764" y="2745685"/>
            <a:ext cx="78448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407.3.1.1 Added door construction clarifications when no fire rating is required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534FF9-E32C-C543-81C0-F4029C07FEA5}"/>
              </a:ext>
            </a:extLst>
          </p:cNvPr>
          <p:cNvSpPr txBox="1">
            <a:spLocks/>
          </p:cNvSpPr>
          <p:nvPr/>
        </p:nvSpPr>
        <p:spPr>
          <a:xfrm>
            <a:off x="854765" y="3888164"/>
            <a:ext cx="3300374" cy="2212954"/>
          </a:xfrm>
          <a:prstGeom prst="rect">
            <a:avLst/>
          </a:prstGeom>
          <a:noFill/>
        </p:spPr>
        <p:txBody>
          <a:bodyPr wrap="square" numCol="1" spcCol="27432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construction to have close-fitting operational tolerances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and jamb stops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 if corridor is used for makeup air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Aligns VCC with JHACO (CMS) standards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98F4C-6C79-104B-C53C-F7A65BF2E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2234" y="0"/>
            <a:ext cx="6230219" cy="4744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C0B62-7E65-3157-C65F-453EBD103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6735834" cy="6529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D1AA5-B858-54F8-E0A2-8B5AB4C5D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75" y="3888164"/>
            <a:ext cx="4603855" cy="241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407 I-2 Care Suites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FA025-56B2-1F42-9384-5FBC1D2F3750}"/>
              </a:ext>
            </a:extLst>
          </p:cNvPr>
          <p:cNvSpPr txBox="1"/>
          <p:nvPr/>
        </p:nvSpPr>
        <p:spPr>
          <a:xfrm>
            <a:off x="854764" y="2745685"/>
            <a:ext cx="78448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407.4.4.3 Provided more flexibility for care suite access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534FF9-E32C-C543-81C0-F4029C07FEA5}"/>
              </a:ext>
            </a:extLst>
          </p:cNvPr>
          <p:cNvSpPr txBox="1"/>
          <p:nvPr/>
        </p:nvSpPr>
        <p:spPr>
          <a:xfrm>
            <a:off x="854765" y="3888165"/>
            <a:ext cx="3300374" cy="92333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limit on intervening rooms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only 100ft travel distance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consistency with JHACO (CMS) standards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0AD821-9448-9C28-5049-115C3823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291" y="-66355"/>
            <a:ext cx="6839905" cy="3877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D8BA23-8BE3-A20C-03B1-C3FDAB55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16929" y="0"/>
            <a:ext cx="7125694" cy="2972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7756C-E019-574C-10E8-1EDBC012D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75" y="3888165"/>
            <a:ext cx="3565925" cy="24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74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407 I-2 Auto-Close Doors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E78D4C5-D7F2-3F6E-6E6A-808369B7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012" y="0"/>
            <a:ext cx="6982799" cy="4505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98782-F93B-077C-AE6A-5664B057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65663" y="0"/>
            <a:ext cx="6811326" cy="2981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BFA025-56B2-1F42-9384-5FBC1D2F3750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407.6.1 Close upon activation of fire alarm and/or sprinkler </a:t>
            </a:r>
          </a:p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(in addition to smoke detection per 716.2.6.6)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34FF9-E32C-C543-81C0-F4029C07FEA5}"/>
              </a:ext>
            </a:extLst>
          </p:cNvPr>
          <p:cNvSpPr txBox="1"/>
          <p:nvPr/>
        </p:nvSpPr>
        <p:spPr>
          <a:xfrm>
            <a:off x="854765" y="3888165"/>
            <a:ext cx="3231460" cy="1962076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was activated upon smoke detection only (716.2.6.6)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one door drops in a compartment, all doors of that compartment drop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Applies to required auto-closing doors and design decision hold open doors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consistency with JHACO (CMS) standards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2792E-C1D4-7780-CF2A-CBC4F3E1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75" y="3888164"/>
            <a:ext cx="3444386" cy="24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7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834F5E-0235-4C92-05F2-3BFE3B727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5" y="3888153"/>
            <a:ext cx="4848625" cy="2432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413 Lithium Batteries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Change is actually to Table 3203.8 of IFC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53"/>
            <a:ext cx="3231460" cy="715581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High piled storage of lithium-ion batteries now considered a high-hazard occupancy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899138-7ADB-2D97-7DEF-079ABF6A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156" y="25038"/>
            <a:ext cx="7504365" cy="28705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CFCAAA-6BCA-C04A-515F-B8FFEFA252F0}"/>
              </a:ext>
            </a:extLst>
          </p:cNvPr>
          <p:cNvSpPr/>
          <p:nvPr/>
        </p:nvSpPr>
        <p:spPr>
          <a:xfrm>
            <a:off x="4295375" y="3888153"/>
            <a:ext cx="1438675" cy="14092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21F840-5107-3306-0825-499039F7A27E}"/>
              </a:ext>
            </a:extLst>
          </p:cNvPr>
          <p:cNvSpPr/>
          <p:nvPr/>
        </p:nvSpPr>
        <p:spPr>
          <a:xfrm>
            <a:off x="5210175" y="6181725"/>
            <a:ext cx="3933825" cy="13874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9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601 Type IV Construction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Mass timber building elements or non-combustible material have fire resistance 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54657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table 601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Ratings determined per 703.2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 and materials per 2304.11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602.4.1 for additional protection requirements applied to mass timber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D6787-5E5E-948F-1E32-E9A0E519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4571" y="0"/>
            <a:ext cx="6792273" cy="43154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C87CA5-E32D-2AD5-6D72-14BC8422929D}"/>
              </a:ext>
            </a:extLst>
          </p:cNvPr>
          <p:cNvGrpSpPr/>
          <p:nvPr/>
        </p:nvGrpSpPr>
        <p:grpSpPr>
          <a:xfrm>
            <a:off x="4295375" y="3895024"/>
            <a:ext cx="4753375" cy="2277176"/>
            <a:chOff x="1281902" y="3765104"/>
            <a:chExt cx="6580196" cy="26271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169F5F-07A0-EDD0-07E7-D5B25006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1902" y="3765104"/>
              <a:ext cx="6580196" cy="262713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993285-04C0-5265-58E4-0203AE5DF8D0}"/>
                </a:ext>
              </a:extLst>
            </p:cNvPr>
            <p:cNvSpPr/>
            <p:nvPr/>
          </p:nvSpPr>
          <p:spPr>
            <a:xfrm>
              <a:off x="5524185" y="4035451"/>
              <a:ext cx="1609646" cy="2356784"/>
            </a:xfrm>
            <a:prstGeom prst="rect">
              <a:avLst/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240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388F0-A887-4C82-7BBA-16BB84A4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76" y="3888165"/>
            <a:ext cx="3444386" cy="2611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603 Combustible Material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Allows the use of FRT wood and wood </a:t>
            </a:r>
            <a:r>
              <a:rPr lang="en-US" sz="2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nailers</a:t>
            </a:r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 in previously prohibited locations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54657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 Type I and Type II 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FRT in shaft enclosure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FRT in roof construction</a:t>
            </a:r>
          </a:p>
          <a:p>
            <a:pPr marL="742950" lvl="1" indent="-285750">
              <a:buFontTx/>
              <a:buChar char="-"/>
            </a:pPr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Parapet flashing and roof cants</a:t>
            </a:r>
          </a:p>
          <a:p>
            <a:pPr marL="742950" lvl="1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wood </a:t>
            </a:r>
            <a:r>
              <a:rPr lang="en-US" sz="13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nailers</a:t>
            </a: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all buildings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4099C-DF53-1EA6-67B5-15E2AF72B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678" y="56646"/>
            <a:ext cx="5412775" cy="537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84405-9BC1-A651-BA9D-F7A9FD49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22857" y="5605"/>
            <a:ext cx="466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3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998E2-52B7-9843-BDA7-97A46BD1E0A3}"/>
              </a:ext>
            </a:extLst>
          </p:cNvPr>
          <p:cNvSpPr txBox="1"/>
          <p:nvPr/>
        </p:nvSpPr>
        <p:spPr>
          <a:xfrm>
            <a:off x="854765" y="1774219"/>
            <a:ext cx="784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704 SFRM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67FAAD-FAEF-D14A-8756-F157EAFAFF73}"/>
              </a:ext>
            </a:extLst>
          </p:cNvPr>
          <p:cNvCxnSpPr>
            <a:cxnSpLocks/>
          </p:cNvCxnSpPr>
          <p:nvPr/>
        </p:nvCxnSpPr>
        <p:spPr>
          <a:xfrm>
            <a:off x="931487" y="3674714"/>
            <a:ext cx="72682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102CAD-56E5-8AAB-A9AC-C96ADB789DE1}"/>
              </a:ext>
            </a:extLst>
          </p:cNvPr>
          <p:cNvSpPr txBox="1"/>
          <p:nvPr/>
        </p:nvSpPr>
        <p:spPr>
          <a:xfrm>
            <a:off x="854764" y="2745685"/>
            <a:ext cx="645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704.6.1 Provides direction for coverage of secondary steel members attaching to primary steel 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08921-F3A7-59CE-F17B-306BC4073985}"/>
              </a:ext>
            </a:extLst>
          </p:cNvPr>
          <p:cNvSpPr txBox="1"/>
          <p:nvPr/>
        </p:nvSpPr>
        <p:spPr>
          <a:xfrm>
            <a:off x="854765" y="3888165"/>
            <a:ext cx="3231460" cy="1338828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12 inches from primary member or entire length, whichever is longer</a:t>
            </a:r>
          </a:p>
          <a:p>
            <a:pPr marL="285750" indent="-285750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secondary steel is hollow, SFRM applied to both interior and exterior of secondary attachment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1D60C-907F-09E1-2784-959024FC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215" y="0"/>
            <a:ext cx="7186615" cy="674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4C497-25E9-6EC9-FC53-9CE5899D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61293" y="0"/>
            <a:ext cx="6878010" cy="5134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3C28A-2FA3-B97F-9D75-EBD7627F8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75" y="3888153"/>
            <a:ext cx="2258096" cy="24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39650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85a6c824-3e1d-4d82-ae00-fab25310d3df" xsi:nil="true"/>
    <Show xmlns="85a6c824-3e1d-4d82-ae00-fab25310d3df">Yes</Show>
    <_dlc_DocId xmlns="85a6c824-3e1d-4d82-ae00-fab25310d3df" xsi:nil="true"/>
    <lcf76f155ced4ddcb4097134ff3c332f xmlns="85a6c824-3e1d-4d82-ae00-fab25310d3df">
      <Terms xmlns="http://schemas.microsoft.com/office/infopath/2007/PartnerControls"/>
    </lcf76f155ced4ddcb4097134ff3c332f>
    <Received xmlns="85a6c824-3e1d-4d82-ae00-fab25310d3df">2024-02-19T15:57:34+00:00</Received>
    <Notes0 xmlns="85a6c824-3e1d-4d82-ae00-fab25310d3df" xsi:nil="true"/>
    <Capital_x003f_ xmlns="85a6c824-3e1d-4d82-ae00-fab25310d3df">false</Capital_x003f_>
    <WO_x0023_ xmlns="85a6c824-3e1d-4d82-ae00-fab25310d3df" xsi:nil="true"/>
    <Assigned_x0020_To0 xmlns="85a6c824-3e1d-4d82-ae00-fab25310d3df" xsi:nil="true"/>
    <Fiscal_x0020_Year xmlns="85a6c824-3e1d-4d82-ae00-fab25310d3df">FY '22-'23</Fiscal_x0020_Year>
    <Main_x0020_Discipline xmlns="85a6c824-3e1d-4d82-ae00-fab25310d3df" xsi:nil="true"/>
    <Assigned xmlns="85a6c824-3e1d-4d82-ae00-fab25310d3df">2024-02-19T15:57:34+00:00</Assigned>
    <_dlc_DocIdUrl xmlns="85a6c824-3e1d-4d82-ae00-fab25310d3df">
      <Url xsi:nil="true"/>
      <Description xsi:nil="true"/>
    </_dlc_DocIdUrl>
    <Division xmlns="85a6c824-3e1d-4d82-ae00-fab25310d3df" xsi:nil="true"/>
    <TaxCatchAll xmlns="4abf2541-8ca9-4001-bb21-cf05acd2a43c" xsi:nil="true"/>
    <PM xmlns="85a6c824-3e1d-4d82-ae00-fab25310d3d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574F6AF07F79488F1DEC12051D9384" ma:contentTypeVersion="33" ma:contentTypeDescription="Create a new document." ma:contentTypeScope="" ma:versionID="e49c7a29edd6cf4da8a1552032974365">
  <xsd:schema xmlns:xsd="http://www.w3.org/2001/XMLSchema" xmlns:xs="http://www.w3.org/2001/XMLSchema" xmlns:p="http://schemas.microsoft.com/office/2006/metadata/properties" xmlns:ns2="85a6c824-3e1d-4d82-ae00-fab25310d3df" xmlns:ns3="4abf2541-8ca9-4001-bb21-cf05acd2a43c" targetNamespace="http://schemas.microsoft.com/office/2006/metadata/properties" ma:root="true" ma:fieldsID="2cc79f9059a231c4123789e090ab4b2b" ns2:_="" ns3:_="">
    <xsd:import namespace="85a6c824-3e1d-4d82-ae00-fab25310d3df"/>
    <xsd:import namespace="4abf2541-8ca9-4001-bb21-cf05acd2a43c"/>
    <xsd:element name="properties">
      <xsd:complexType>
        <xsd:sequence>
          <xsd:element name="documentManagement">
            <xsd:complexType>
              <xsd:all>
                <xsd:element ref="ns2:Received" minOccurs="0"/>
                <xsd:element ref="ns2:WO_x0023_" minOccurs="0"/>
                <xsd:element ref="ns2:PM" minOccurs="0"/>
                <xsd:element ref="ns2:Main_x0020_Discipline" minOccurs="0"/>
                <xsd:element ref="ns2:Assigned_x0020_To0" minOccurs="0"/>
                <xsd:element ref="ns2:Assigned" minOccurs="0"/>
                <xsd:element ref="ns2:Division" minOccurs="0"/>
                <xsd:element ref="ns2:Notes0" minOccurs="0"/>
                <xsd:element ref="ns2:Fiscal_x0020_Year" minOccurs="0"/>
                <xsd:element ref="ns2:Capital_x003f_" minOccurs="0"/>
                <xsd:element ref="ns2:_dlc_DocId" minOccurs="0"/>
                <xsd:element ref="ns2:_dlc_DocIdUrl" minOccurs="0"/>
                <xsd:element ref="ns2:_dlc_DocIdPersistId" minOccurs="0"/>
                <xsd:element ref="ns2:Show" minOccurs="0"/>
                <xsd:element ref="ns3:SharedWithDetails" minOccurs="0"/>
                <xsd:element ref="ns3:TaxCatchAll" minOccurs="0"/>
                <xsd:element ref="ns2:MediaServiceGenerationTime" minOccurs="0"/>
                <xsd:element ref="ns2:MediaServiceOCR" minOccurs="0"/>
                <xsd:element ref="ns2:MediaServiceEventHashCode" minOccurs="0"/>
                <xsd:element ref="ns2:MediaServiceFastMetadata" minOccurs="0"/>
                <xsd:element ref="ns2:MediaServiceAutoKeyPoints" minOccurs="0"/>
                <xsd:element ref="ns2:MediaServiceMetadata" minOccurs="0"/>
                <xsd:element ref="ns2:MediaServiceKeyPoints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6c824-3e1d-4d82-ae00-fab25310d3df" elementFormDefault="qualified">
    <xsd:import namespace="http://schemas.microsoft.com/office/2006/documentManagement/types"/>
    <xsd:import namespace="http://schemas.microsoft.com/office/infopath/2007/PartnerControls"/>
    <xsd:element name="Received" ma:index="2" nillable="true" ma:displayName="Received" ma:default="[today]" ma:format="DateOnly" ma:indexed="true" ma:internalName="Received" ma:readOnly="false">
      <xsd:simpleType>
        <xsd:restriction base="dms:DateTime"/>
      </xsd:simpleType>
    </xsd:element>
    <xsd:element name="WO_x0023_" ma:index="3" nillable="true" ma:displayName="WO#" ma:internalName="WO_x0023_" ma:readOnly="false">
      <xsd:simpleType>
        <xsd:restriction base="dms:Text">
          <xsd:maxLength value="15"/>
        </xsd:restriction>
      </xsd:simpleType>
    </xsd:element>
    <xsd:element name="PM" ma:index="4" nillable="true" ma:displayName="PM" ma:format="Dropdown" ma:internalName="PM" ma:readOnly="false">
      <xsd:simpleType>
        <xsd:union memberTypes="dms:Text">
          <xsd:simpleType>
            <xsd:restriction base="dms:Choice">
              <xsd:enumeration value="Acree, Matt"/>
              <xsd:enumeration value="Afredi, Mashal"/>
              <xsd:enumeration value="Barber, Ernie"/>
              <xsd:enumeration value="Barras, Shannon"/>
              <xsd:enumeration value="Blodgett, Bill"/>
              <xsd:enumeration value="Brackett, Zack"/>
              <xsd:enumeration value="Britts, Warren"/>
              <xsd:enumeration value="Brown, Nathaniel"/>
              <xsd:enumeration value="Bunch, Steven"/>
              <xsd:enumeration value="Burgess, Richard"/>
              <xsd:enumeration value="Clark, Steve"/>
              <xsd:enumeration value="Conley, Gary"/>
              <xsd:enumeration value="Connolly, Brian"/>
              <xsd:enumeration value="Craig, Jerry"/>
              <xsd:enumeration value="De Bary, Ed"/>
              <xsd:enumeration value="Dickerson, Charlotte"/>
              <xsd:enumeration value="Dorrier, Larry"/>
              <xsd:enumeration value="Duprey, P.J."/>
              <xsd:enumeration value="Eichenberger, Amy"/>
              <xsd:enumeration value="Evans, Thor"/>
              <xsd:enumeration value="Fields, Sally"/>
              <xsd:enumeration value="Fraley, Andrea"/>
              <xsd:enumeration value="Garascia, Mike"/>
              <xsd:enumeration value="Gentry, Bret"/>
              <xsd:enumeration value="Gitz, Joe"/>
              <xsd:enumeration value="Harrison, Taryn"/>
              <xsd:enumeration value="Herlitz, Jeff"/>
              <xsd:enumeration value="Hilten, Craig"/>
              <xsd:enumeration value="Hodges, Dana"/>
              <xsd:enumeration value="Hoy, Christopher"/>
              <xsd:enumeration value="Humbertson, Mark"/>
              <xsd:enumeration value="Hussey, William"/>
              <xsd:enumeration value="Jackson, Bruce"/>
              <xsd:enumeration value="Johnson, Forrest"/>
              <xsd:enumeration value="Kelly, James"/>
              <xsd:enumeration value="Knick, Bree"/>
              <xsd:enumeration value="Kowalzik, Pete"/>
              <xsd:enumeration value="Lahendro, Jody"/>
              <xsd:enumeration value="Lewis, Wesley"/>
              <xsd:enumeration value="Loman, Jim"/>
              <xsd:enumeration value="Merriam, Mike"/>
              <xsd:enumeration value="Meyer, Kate"/>
              <xsd:enumeration value="Moore, Will"/>
              <xsd:enumeration value="Mumma, David"/>
              <xsd:enumeration value="Nelson, Stephan"/>
              <xsd:enumeration value="Paley, David"/>
              <xsd:enumeration value="Payne, Keith"/>
              <xsd:enumeration value="Phillips, Joe"/>
              <xsd:enumeration value="Pinkston, Brian"/>
              <xsd:enumeration value="Pouncey, Chris"/>
              <xsd:enumeration value="Rappold, Tom"/>
              <xsd:enumeration value="Rockwell, Bill"/>
              <xsd:enumeration value="Rohr, Stephen"/>
              <xsd:enumeration value="Russell, Wayne"/>
              <xsd:enumeration value="Santana, Tony"/>
              <xsd:enumeration value="Schettini, Eugenio"/>
              <xsd:enumeration value="Shirey, Bill"/>
              <xsd:enumeration value="Silson, Kevin"/>
              <xsd:enumeration value="Snow, Tom"/>
              <xsd:enumeration value="Speight, Randy"/>
              <xsd:enumeration value="Spencer, Randy"/>
              <xsd:enumeration value="Stanis, Mark"/>
              <xsd:enumeration value="Stroud, Michael"/>
              <xsd:enumeration value="Sumpter, Jessica"/>
              <xsd:enumeration value="Tedesco, Patrick"/>
              <xsd:enumeration value="Van Der Werf, Dade"/>
              <xsd:enumeration value="Vanderweide, Michael"/>
              <xsd:enumeration value="Vey, Kristine"/>
              <xsd:enumeration value="Villiott, David"/>
              <xsd:enumeration value="Watkins, David"/>
              <xsd:enumeration value="Williams, Libba"/>
              <xsd:enumeration value="Wilson, Derek"/>
              <xsd:enumeration value="Wilson, Helen"/>
              <xsd:enumeration value="Zehmer, James"/>
            </xsd:restriction>
          </xsd:simpleType>
        </xsd:union>
      </xsd:simpleType>
    </xsd:element>
    <xsd:element name="Main_x0020_Discipline" ma:index="5" nillable="true" ma:displayName="Main Discipline" ma:format="Dropdown" ma:internalName="Main_x0020_Discipline" ma:readOnly="false">
      <xsd:simpleType>
        <xsd:restriction base="dms:Choice">
          <xsd:enumeration value="Architectural"/>
          <xsd:enumeration value="Civil/Structural"/>
          <xsd:enumeration value="Electrical"/>
          <xsd:enumeration value="Fire Safety"/>
          <xsd:enumeration value="Mechanical"/>
        </xsd:restriction>
      </xsd:simpleType>
    </xsd:element>
    <xsd:element name="Assigned_x0020_To0" ma:index="6" nillable="true" ma:displayName="Assigned To" ma:format="Dropdown" ma:internalName="Assigned_x0020_To0" ma:readOnly="false">
      <xsd:simpleType>
        <xsd:restriction base="dms:Choice">
          <xsd:enumeration value="Ben"/>
          <xsd:enumeration value="Bob"/>
          <xsd:enumeration value="Elaine"/>
          <xsd:enumeration value="Kathy"/>
          <xsd:enumeration value="Nathan"/>
          <xsd:enumeration value="Richard"/>
          <xsd:enumeration value="Ron"/>
          <xsd:enumeration value="Scott"/>
          <xsd:enumeration value="Peter"/>
          <xsd:enumeration value="David"/>
          <xsd:enumeration value="Darin"/>
          <xsd:enumeration value="James"/>
          <xsd:enumeration value="Sathish"/>
          <xsd:enumeration value="Sean"/>
          <xsd:enumeration value="Rachelle"/>
          <xsd:enumeration value="David Jones"/>
          <xsd:enumeration value="Christopher"/>
          <xsd:enumeration value="Ruta"/>
        </xsd:restriction>
      </xsd:simpleType>
    </xsd:element>
    <xsd:element name="Assigned" ma:index="7" nillable="true" ma:displayName="Assigned" ma:default="[today]" ma:format="DateOnly" ma:internalName="Assigned" ma:readOnly="false">
      <xsd:simpleType>
        <xsd:restriction base="dms:DateTime"/>
      </xsd:simpleType>
    </xsd:element>
    <xsd:element name="Division" ma:index="8" nillable="true" ma:displayName="Division" ma:format="Dropdown" ma:internalName="Division" ma:readOnly="false">
      <xsd:simpleType>
        <xsd:restriction base="dms:Choice">
          <xsd:enumeration value="Academic"/>
          <xsd:enumeration value="Athletics"/>
          <xsd:enumeration value="Health System"/>
          <xsd:enumeration value="Housing"/>
          <xsd:enumeration value="Wise"/>
          <xsd:enumeration value="Others"/>
        </xsd:restriction>
      </xsd:simpleType>
    </xsd:element>
    <xsd:element name="Notes0" ma:index="11" nillable="true" ma:displayName="Notes" ma:internalName="Notes0" ma:readOnly="false">
      <xsd:simpleType>
        <xsd:restriction base="dms:Note">
          <xsd:maxLength value="255"/>
        </xsd:restriction>
      </xsd:simpleType>
    </xsd:element>
    <xsd:element name="Fiscal_x0020_Year" ma:index="12" nillable="true" ma:displayName="Fiscal Year" ma:default="FY '22-'23" ma:format="Dropdown" ma:internalName="Fiscal_x0020_Year" ma:readOnly="false">
      <xsd:simpleType>
        <xsd:restriction base="dms:Choice">
          <xsd:enumeration value="FY '22-'23"/>
          <xsd:enumeration value="FY '21-'22"/>
          <xsd:enumeration value="FY '20-'21"/>
          <xsd:enumeration value="FY '19-'20"/>
          <xsd:enumeration value="FY '18-'19"/>
          <xsd:enumeration value="FY '17-'18"/>
          <xsd:enumeration value="FY '16-'17"/>
          <xsd:enumeration value="FY '15-'16"/>
          <xsd:enumeration value="FY '14-'15"/>
          <xsd:enumeration value="FY '13-'14"/>
          <xsd:enumeration value="FY '12-'13"/>
          <xsd:enumeration value="FY '11-'12"/>
        </xsd:restriction>
      </xsd:simpleType>
    </xsd:element>
    <xsd:element name="Capital_x003f_" ma:index="13" nillable="true" ma:displayName="Capital?" ma:default="0" ma:internalName="Capital_x003f_" ma:readOnly="false">
      <xsd:simpleType>
        <xsd:restriction base="dms:Boolean"/>
      </xsd:simpleType>
    </xsd:element>
    <xsd:element name="_dlc_DocId" ma:index="18" nillable="true" ma:displayName="Document ID Value" ma:description="The value of the document ID assigned to this item." ma:internalName="_dlc_DocId" ma:readOnly="false">
      <xsd:simpleType>
        <xsd:restriction base="dms:Text"/>
      </xsd:simpleType>
    </xsd:element>
    <xsd:element name="_dlc_DocIdUrl" ma:index="19" nillable="true" ma:displayName="Document ID" ma:description="Permanent link to this doc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Show" ma:index="21" nillable="true" ma:displayName="Show" ma:default="Yes" ma:internalName="Show" ma:readOnly="false">
      <xsd:simpleType>
        <xsd:restriction base="dms:Text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1d038b50-52dc-447d-ac2e-a29bd036c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MediaLengthInSeconds" ma:index="3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f2541-8ca9-4001-bb21-cf05acd2a43c" elementFormDefault="qualified">
    <xsd:import namespace="http://schemas.microsoft.com/office/2006/documentManagement/types"/>
    <xsd:import namespace="http://schemas.microsoft.com/office/infopath/2007/PartnerControls"/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af19bd-ea13-4ec5-af6c-a35f2833177c}" ma:internalName="TaxCatchAll" ma:showField="CatchAllData" ma:web="4abf2541-8ca9-4001-bb21-cf05acd2a4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Building Permit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79DA1E-2AF5-4915-9124-7EFA00930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03993A-E9C5-45A6-9412-46DAE886B460}">
  <ds:schemaRefs>
    <ds:schemaRef ds:uri="http://www.w3.org/XML/1998/namespace"/>
    <ds:schemaRef ds:uri="http://purl.org/dc/elements/1.1/"/>
    <ds:schemaRef ds:uri="1706222f-93fb-40a8-8b72-a3c797d2a73f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84df1fe-1cc2-4d1a-8e0a-b5b7db577906"/>
    <ds:schemaRef ds:uri="http://schemas.microsoft.com/sharepoint/v3"/>
    <ds:schemaRef ds:uri="http://purl.org/dc/dcmitype/"/>
    <ds:schemaRef ds:uri="85a6c824-3e1d-4d82-ae00-fab25310d3df"/>
    <ds:schemaRef ds:uri="4abf2541-8ca9-4001-bb21-cf05acd2a43c"/>
  </ds:schemaRefs>
</ds:datastoreItem>
</file>

<file path=customXml/itemProps3.xml><?xml version="1.0" encoding="utf-8"?>
<ds:datastoreItem xmlns:ds="http://schemas.openxmlformats.org/officeDocument/2006/customXml" ds:itemID="{0F8ADE6E-AB6F-4430-BB5A-35F3DADA9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a6c824-3e1d-4d82-ae00-fab25310d3df"/>
    <ds:schemaRef ds:uri="4abf2541-8ca9-4001-bb21-cf05acd2a4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5218</TotalTime>
  <Words>940</Words>
  <Application>Microsoft Office PowerPoint</Application>
  <PresentationFormat>On-screen Show (4:3)</PresentationFormat>
  <Paragraphs>137</Paragraphs>
  <Slides>28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Arial Black</vt:lpstr>
      <vt:lpstr>Arial Narrow</vt:lpstr>
      <vt:lpstr>Calibri</vt:lpstr>
      <vt:lpstr>ITC Franklin Gothic Std Bk XCp</vt:lpstr>
      <vt:lpstr>14_Custom Design</vt:lpstr>
      <vt:lpstr>1_Custom Design</vt:lpstr>
      <vt:lpstr>2_Custom Design</vt:lpstr>
      <vt:lpstr>Custom Design</vt:lpstr>
      <vt:lpstr>3_Custom Design</vt:lpstr>
      <vt:lpstr>4_Custom Design</vt:lpstr>
      <vt:lpstr>5_Custom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Purcell, Meredith Michael (mmp4n)</dc:creator>
  <cp:lastModifiedBy>Grove, Katherine A (kag3ek)</cp:lastModifiedBy>
  <cp:revision>17</cp:revision>
  <dcterms:created xsi:type="dcterms:W3CDTF">2019-08-04T23:25:44Z</dcterms:created>
  <dcterms:modified xsi:type="dcterms:W3CDTF">2024-05-14T13:01:08Z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0x010100B01CF6E366D25746B8253CB34701FC81</vt:lpwstr>
  </property>
  <property fmtid="{D5CDD505-2E9C-101B-9397-08002B2CF9AE}" pid="3" name="MediaServiceImageTags">
    <vt:lpwstr/>
  </property>
</Properties>
</file>